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heme/themeOverride3.xml" ContentType="application/vnd.openxmlformats-officedocument.themeOverr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sldIdLst>
    <p:sldId id="305" r:id="rId5"/>
    <p:sldId id="320" r:id="rId6"/>
    <p:sldId id="324" r:id="rId7"/>
    <p:sldId id="314" r:id="rId8"/>
    <p:sldId id="323" r:id="rId9"/>
    <p:sldId id="313" r:id="rId10"/>
    <p:sldId id="334" r:id="rId11"/>
    <p:sldId id="328" r:id="rId12"/>
    <p:sldId id="339" r:id="rId13"/>
    <p:sldId id="335" r:id="rId14"/>
    <p:sldId id="327" r:id="rId15"/>
    <p:sldId id="341" r:id="rId16"/>
    <p:sldId id="340"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7CAB6A4-921B-5599-42DA-221EA71E985A}" v="84" dt="2022-05-24T18:22:25.370"/>
    <p1510:client id="{095DE41A-4445-E28D-BAD9-76D3188188A6}" v="141" dt="2022-05-26T16:48:40.646"/>
    <p1510:client id="{10A5C0F0-37AF-6377-F3FB-BD0D3B238102}" v="6" dt="2022-06-01T13:18:15.051"/>
    <p1510:client id="{117BE065-9B50-15AF-516E-501CCF531D71}" v="31" dt="2022-05-25T18:19:32.452"/>
    <p1510:client id="{18298977-4215-261A-7AF5-18DFF18E065F}" v="269" dt="2022-05-26T20:12:50.270"/>
    <p1510:client id="{2BB60C76-4EFA-1CE3-5728-3AAB63AB62DE}" v="54" dt="2022-06-16T13:12:47.355"/>
    <p1510:client id="{7A421303-AC12-A70A-90E1-F8CFC2097AEB}" v="206" dt="2022-05-12T14:29:13.922"/>
    <p1510:client id="{8D0BBBF4-F38E-45E5-9DD7-7920D3F30B08}" v="12" dt="2022-05-17T14:13:15.950"/>
    <p1510:client id="{94DC299A-C7F0-A69A-7214-E895C34389F9}" v="305" dt="2022-06-29T14:22:14.420"/>
    <p1510:client id="{A7A8FA33-3E9F-E7B3-29DB-41A8EF15821C}" v="128" dt="2022-05-26T16:28:39.230"/>
    <p1510:client id="{B91AB0BC-B9B5-878B-DF95-3B1447A01F7F}" v="861" dt="2022-06-28T18:14:09.182"/>
    <p1510:client id="{BA2FF578-EEE7-4793-B108-F1899D69E986}" v="6" dt="2022-05-31T16:56:55.151"/>
    <p1510:client id="{BFA84FD7-8A0E-FA03-2421-5969A957469E}" v="153" dt="2022-06-09T15:31:20.761"/>
    <p1510:client id="{D01EF923-42CA-0BE4-AC4A-D73B92549519}" v="59" dt="2022-06-23T16:26:21.406"/>
    <p1510:client id="{D315EADB-8EBB-06F2-8159-DE0346D1505D}" v="36" dt="2022-06-16T20:59:20.825"/>
    <p1510:client id="{DCEFB7EA-3341-0100-29BD-D7EE075F9D5B}" v="14" dt="2022-06-06T17:24:16.154"/>
    <p1510:client id="{E425010C-FB51-B45C-DEAE-49C95C36023F}" v="11" dt="2022-05-26T14:00:59.790"/>
    <p1510:client id="{F1CFB940-CDC8-8D3E-0A0E-0AE17DC344C3}" v="1233" dt="2022-05-19T18:52:49.831"/>
    <p1510:client id="{F91899D5-FBE1-C077-8239-B3FB8C3ACBA2}" v="180" dt="2022-06-15T16:00:21.810"/>
    <p1510:client id="{F94F9923-38CA-4497-BA40-237D2E16F45E}" v="682" dt="2022-04-28T18:43:01.225"/>
    <p1510:client id="{FA59E3A8-D8A1-7AE7-47CF-193D6CF61A30}" v="78" dt="2022-05-17T16:35:37.83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9" d="100"/>
          <a:sy n="79" d="100"/>
        </p:scale>
        <p:origin x="821"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5/10/relationships/revisionInfo" Target="revisionInfo.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26D46C1-4AF6-45EC-999E-8A8F03C7205D}" type="doc">
      <dgm:prSet loTypeId="urn:microsoft.com/office/officeart/2005/8/layout/vList2" loCatId="list" qsTypeId="urn:microsoft.com/office/officeart/2005/8/quickstyle/simple4" qsCatId="simple" csTypeId="urn:microsoft.com/office/officeart/2005/8/colors/colorful1" csCatId="colorful" phldr="1"/>
      <dgm:spPr/>
      <dgm:t>
        <a:bodyPr/>
        <a:lstStyle/>
        <a:p>
          <a:endParaRPr lang="en-US"/>
        </a:p>
      </dgm:t>
    </dgm:pt>
    <dgm:pt modelId="{9DE3D238-B480-45BA-AEF9-66FD03C9EB01}">
      <dgm:prSet phldrT="[Text]" phldr="0"/>
      <dgm:spPr/>
      <dgm:t>
        <a:bodyPr/>
        <a:lstStyle/>
        <a:p>
          <a:r>
            <a:rPr lang="en-US">
              <a:latin typeface="Goudy Old Style"/>
            </a:rPr>
            <a:t>Self-Governance</a:t>
          </a:r>
          <a:endParaRPr lang="en-US"/>
        </a:p>
      </dgm:t>
    </dgm:pt>
    <dgm:pt modelId="{A3995AF0-7873-40B8-97EB-80FC65835B17}" type="parTrans" cxnId="{850C08B2-7710-45C9-ADD7-FA9234E09A5B}">
      <dgm:prSet/>
      <dgm:spPr/>
      <dgm:t>
        <a:bodyPr/>
        <a:lstStyle/>
        <a:p>
          <a:endParaRPr lang="en-US"/>
        </a:p>
      </dgm:t>
    </dgm:pt>
    <dgm:pt modelId="{1689DCFE-53B5-49B1-9C50-6057DEDF6C45}" type="sibTrans" cxnId="{850C08B2-7710-45C9-ADD7-FA9234E09A5B}">
      <dgm:prSet/>
      <dgm:spPr/>
      <dgm:t>
        <a:bodyPr/>
        <a:lstStyle/>
        <a:p>
          <a:endParaRPr lang="en-US"/>
        </a:p>
      </dgm:t>
    </dgm:pt>
    <dgm:pt modelId="{72C2ED76-91A4-40D1-95C3-0BE543240F25}">
      <dgm:prSet phldrT="[Text]" phldr="0"/>
      <dgm:spPr/>
      <dgm:t>
        <a:bodyPr/>
        <a:lstStyle/>
        <a:p>
          <a:pPr rtl="0"/>
          <a:r>
            <a:rPr lang="en-US">
              <a:latin typeface="Goudy Old Style"/>
            </a:rPr>
            <a:t>Student-led and student-run!</a:t>
          </a:r>
          <a:endParaRPr lang="en-US"/>
        </a:p>
      </dgm:t>
    </dgm:pt>
    <dgm:pt modelId="{EB2005C1-2A29-4AB9-813D-0D4026338EA7}" type="parTrans" cxnId="{53EF3683-4506-4B7B-9144-E0885AA55260}">
      <dgm:prSet/>
      <dgm:spPr/>
      <dgm:t>
        <a:bodyPr/>
        <a:lstStyle/>
        <a:p>
          <a:endParaRPr lang="en-US"/>
        </a:p>
      </dgm:t>
    </dgm:pt>
    <dgm:pt modelId="{EDE44CFE-444E-43EF-9A6C-21E2E1FA5634}" type="sibTrans" cxnId="{53EF3683-4506-4B7B-9144-E0885AA55260}">
      <dgm:prSet/>
      <dgm:spPr/>
      <dgm:t>
        <a:bodyPr/>
        <a:lstStyle/>
        <a:p>
          <a:endParaRPr lang="en-US"/>
        </a:p>
      </dgm:t>
    </dgm:pt>
    <dgm:pt modelId="{BFF84AD5-774E-46D3-9F78-41EF6B1D34FA}">
      <dgm:prSet phldrT="[Text]" phldr="0"/>
      <dgm:spPr/>
      <dgm:t>
        <a:bodyPr/>
        <a:lstStyle/>
        <a:p>
          <a:r>
            <a:rPr lang="en-US">
              <a:latin typeface="Goudy Old Style"/>
            </a:rPr>
            <a:t>Integrity</a:t>
          </a:r>
          <a:endParaRPr lang="en-US"/>
        </a:p>
      </dgm:t>
    </dgm:pt>
    <dgm:pt modelId="{D923F3DA-B553-4DC8-A2F0-BF7C2F93E785}" type="parTrans" cxnId="{D875464F-7D2D-4CB1-B82C-9E0A5798B4AE}">
      <dgm:prSet/>
      <dgm:spPr/>
      <dgm:t>
        <a:bodyPr/>
        <a:lstStyle/>
        <a:p>
          <a:endParaRPr lang="en-US"/>
        </a:p>
      </dgm:t>
    </dgm:pt>
    <dgm:pt modelId="{B821B8AA-8756-426E-ADCF-0521754E7A92}" type="sibTrans" cxnId="{D875464F-7D2D-4CB1-B82C-9E0A5798B4AE}">
      <dgm:prSet/>
      <dgm:spPr/>
      <dgm:t>
        <a:bodyPr/>
        <a:lstStyle/>
        <a:p>
          <a:endParaRPr lang="en-US"/>
        </a:p>
      </dgm:t>
    </dgm:pt>
    <dgm:pt modelId="{324B7D9C-4DCC-40EA-9B20-D093BEC64E6E}">
      <dgm:prSet phldr="0"/>
      <dgm:spPr/>
      <dgm:t>
        <a:bodyPr/>
        <a:lstStyle/>
        <a:p>
          <a:pPr rtl="0"/>
          <a:r>
            <a:rPr lang="en-US">
              <a:latin typeface="Goudy Old Style"/>
            </a:rPr>
            <a:t> We walk the walk!</a:t>
          </a:r>
        </a:p>
      </dgm:t>
    </dgm:pt>
    <dgm:pt modelId="{D3C02C90-1D01-4170-9DE4-16C846E57E0C}" type="parTrans" cxnId="{B352B901-7FD0-40EA-A985-430B4113C644}">
      <dgm:prSet/>
      <dgm:spPr/>
    </dgm:pt>
    <dgm:pt modelId="{135DFF06-E325-44F1-AA58-63A012448B59}" type="sibTrans" cxnId="{B352B901-7FD0-40EA-A985-430B4113C644}">
      <dgm:prSet/>
      <dgm:spPr/>
    </dgm:pt>
    <dgm:pt modelId="{5C054272-B754-4AE8-BD97-E74C12C4FD55}">
      <dgm:prSet phldr="0"/>
      <dgm:spPr/>
      <dgm:t>
        <a:bodyPr/>
        <a:lstStyle/>
        <a:p>
          <a:pPr rtl="0"/>
          <a:r>
            <a:rPr lang="en-US">
              <a:latin typeface="Goudy Old Style"/>
            </a:rPr>
            <a:t>Experimentation</a:t>
          </a:r>
        </a:p>
      </dgm:t>
    </dgm:pt>
    <dgm:pt modelId="{6A60411A-3E7C-4C51-8792-154B69E2BC36}" type="parTrans" cxnId="{EE138D78-4E6D-4A8A-96DE-046CB66A40B6}">
      <dgm:prSet/>
      <dgm:spPr/>
    </dgm:pt>
    <dgm:pt modelId="{28AE91FB-1A3D-4402-AE34-60217D73F70F}" type="sibTrans" cxnId="{EE138D78-4E6D-4A8A-96DE-046CB66A40B6}">
      <dgm:prSet/>
      <dgm:spPr/>
    </dgm:pt>
    <dgm:pt modelId="{B6AE4E17-E213-4745-94CC-EE6AEE468D01}">
      <dgm:prSet phldr="0"/>
      <dgm:spPr/>
      <dgm:t>
        <a:bodyPr/>
        <a:lstStyle/>
        <a:p>
          <a:pPr rtl="0"/>
          <a:r>
            <a:rPr lang="en-US">
              <a:latin typeface="Goudy Old Style"/>
            </a:rPr>
            <a:t>Try new things and ideas! </a:t>
          </a:r>
        </a:p>
      </dgm:t>
    </dgm:pt>
    <dgm:pt modelId="{52C62E85-F4FF-4928-9649-53F5A66324BD}" type="parTrans" cxnId="{F040D598-5964-44FA-A093-4521B415EC15}">
      <dgm:prSet/>
      <dgm:spPr/>
    </dgm:pt>
    <dgm:pt modelId="{DDF26AAD-DAAC-442C-A1E1-7CE3D0C785ED}" type="sibTrans" cxnId="{F040D598-5964-44FA-A093-4521B415EC15}">
      <dgm:prSet/>
      <dgm:spPr/>
    </dgm:pt>
    <dgm:pt modelId="{D33BD941-050F-4EB8-924F-BDD5499EA416}">
      <dgm:prSet phldr="0"/>
      <dgm:spPr/>
      <dgm:t>
        <a:bodyPr/>
        <a:lstStyle/>
        <a:p>
          <a:r>
            <a:rPr lang="en-US">
              <a:latin typeface="Goudy Old Style"/>
            </a:rPr>
            <a:t>Collaboration</a:t>
          </a:r>
          <a:endParaRPr lang="en-US"/>
        </a:p>
      </dgm:t>
    </dgm:pt>
    <dgm:pt modelId="{66AB86DD-1AD5-4DB2-83E6-9FAEADE3C245}" type="parTrans" cxnId="{5CB1DFF6-DF7E-41AB-AD18-8BE43DA79AA7}">
      <dgm:prSet/>
      <dgm:spPr/>
    </dgm:pt>
    <dgm:pt modelId="{B0BD0010-FEB3-4566-9AF8-74EEC9BAC9E1}" type="sibTrans" cxnId="{5CB1DFF6-DF7E-41AB-AD18-8BE43DA79AA7}">
      <dgm:prSet/>
      <dgm:spPr/>
    </dgm:pt>
    <dgm:pt modelId="{944DD99C-5C64-46B9-8AED-10649D344B56}">
      <dgm:prSet phldr="0"/>
      <dgm:spPr/>
      <dgm:t>
        <a:bodyPr/>
        <a:lstStyle/>
        <a:p>
          <a:pPr rtl="0"/>
          <a:r>
            <a:rPr lang="en-US">
              <a:latin typeface="Goudy Old Style"/>
            </a:rPr>
            <a:t>"There is no joy in working alone!" E.g. the USG collaborated with the Arts Club on a "Design Your Hydroflask" event.</a:t>
          </a:r>
        </a:p>
      </dgm:t>
    </dgm:pt>
    <dgm:pt modelId="{71868C6E-4A09-4EAE-853C-5228AF16FB64}" type="parTrans" cxnId="{17AB4998-0191-4928-96E0-61A195F5F3F1}">
      <dgm:prSet/>
      <dgm:spPr/>
    </dgm:pt>
    <dgm:pt modelId="{A1056E19-0139-4518-88F5-7E826004D858}" type="sibTrans" cxnId="{17AB4998-0191-4928-96E0-61A195F5F3F1}">
      <dgm:prSet/>
      <dgm:spPr/>
    </dgm:pt>
    <dgm:pt modelId="{2B8808FB-AFF7-4CAF-A3E4-579914E819B4}">
      <dgm:prSet phldr="0"/>
      <dgm:spPr/>
      <dgm:t>
        <a:bodyPr/>
        <a:lstStyle/>
        <a:p>
          <a:r>
            <a:rPr lang="en-US">
              <a:latin typeface="Goudy Old Style"/>
            </a:rPr>
            <a:t>Advocacy/Activism</a:t>
          </a:r>
        </a:p>
      </dgm:t>
    </dgm:pt>
    <dgm:pt modelId="{56A7F5A8-278A-46B6-82B1-A797B4C7800C}" type="parTrans" cxnId="{190E7204-3953-413A-B1FF-79EB12618E1D}">
      <dgm:prSet/>
      <dgm:spPr/>
    </dgm:pt>
    <dgm:pt modelId="{E138CAE6-718D-4A35-AD77-6BF07F612A18}" type="sibTrans" cxnId="{190E7204-3953-413A-B1FF-79EB12618E1D}">
      <dgm:prSet/>
      <dgm:spPr/>
    </dgm:pt>
    <dgm:pt modelId="{6FBEFC58-7EB7-41AE-BF3E-346952B7F59E}">
      <dgm:prSet phldr="0"/>
      <dgm:spPr/>
      <dgm:t>
        <a:bodyPr/>
        <a:lstStyle/>
        <a:p>
          <a:pPr rtl="0"/>
          <a:r>
            <a:rPr lang="en-US">
              <a:latin typeface="Goudy Old Style"/>
            </a:rPr>
            <a:t>Engaged citizenship means advocating for issues and people.</a:t>
          </a:r>
        </a:p>
      </dgm:t>
    </dgm:pt>
    <dgm:pt modelId="{A37EE17D-EB05-4DCE-9F14-FA4EBDFB1890}" type="parTrans" cxnId="{E52CB92B-87A8-414C-A7CE-3C57EE8B4A81}">
      <dgm:prSet/>
      <dgm:spPr/>
    </dgm:pt>
    <dgm:pt modelId="{99602B05-E2FF-4A2D-AB19-4B0AAAD61C65}" type="sibTrans" cxnId="{E52CB92B-87A8-414C-A7CE-3C57EE8B4A81}">
      <dgm:prSet/>
      <dgm:spPr/>
    </dgm:pt>
    <dgm:pt modelId="{AFC28B70-5F36-4C8F-8C3E-6B52CB9E8FA5}" type="pres">
      <dgm:prSet presAssocID="{D26D46C1-4AF6-45EC-999E-8A8F03C7205D}" presName="linear" presStyleCnt="0">
        <dgm:presLayoutVars>
          <dgm:animLvl val="lvl"/>
          <dgm:resizeHandles val="exact"/>
        </dgm:presLayoutVars>
      </dgm:prSet>
      <dgm:spPr/>
    </dgm:pt>
    <dgm:pt modelId="{35A0216C-2B56-4085-AA72-9858D72F31D4}" type="pres">
      <dgm:prSet presAssocID="{9DE3D238-B480-45BA-AEF9-66FD03C9EB01}" presName="parentText" presStyleLbl="node1" presStyleIdx="0" presStyleCnt="5">
        <dgm:presLayoutVars>
          <dgm:chMax val="0"/>
          <dgm:bulletEnabled val="1"/>
        </dgm:presLayoutVars>
      </dgm:prSet>
      <dgm:spPr/>
    </dgm:pt>
    <dgm:pt modelId="{0E2D08AA-3C66-45E0-92F5-5C0F962F6647}" type="pres">
      <dgm:prSet presAssocID="{9DE3D238-B480-45BA-AEF9-66FD03C9EB01}" presName="childText" presStyleLbl="revTx" presStyleIdx="0" presStyleCnt="5">
        <dgm:presLayoutVars>
          <dgm:bulletEnabled val="1"/>
        </dgm:presLayoutVars>
      </dgm:prSet>
      <dgm:spPr/>
    </dgm:pt>
    <dgm:pt modelId="{69935CA7-726E-4852-8D3F-20EB37AF16B7}" type="pres">
      <dgm:prSet presAssocID="{BFF84AD5-774E-46D3-9F78-41EF6B1D34FA}" presName="parentText" presStyleLbl="node1" presStyleIdx="1" presStyleCnt="5">
        <dgm:presLayoutVars>
          <dgm:chMax val="0"/>
          <dgm:bulletEnabled val="1"/>
        </dgm:presLayoutVars>
      </dgm:prSet>
      <dgm:spPr/>
    </dgm:pt>
    <dgm:pt modelId="{2245984C-E981-4F3B-BE06-7A583018ABFB}" type="pres">
      <dgm:prSet presAssocID="{BFF84AD5-774E-46D3-9F78-41EF6B1D34FA}" presName="childText" presStyleLbl="revTx" presStyleIdx="1" presStyleCnt="5">
        <dgm:presLayoutVars>
          <dgm:bulletEnabled val="1"/>
        </dgm:presLayoutVars>
      </dgm:prSet>
      <dgm:spPr/>
    </dgm:pt>
    <dgm:pt modelId="{840D9CAF-C8B3-46B0-B7E5-8E7A07A98493}" type="pres">
      <dgm:prSet presAssocID="{5C054272-B754-4AE8-BD97-E74C12C4FD55}" presName="parentText" presStyleLbl="node1" presStyleIdx="2" presStyleCnt="5">
        <dgm:presLayoutVars>
          <dgm:chMax val="0"/>
          <dgm:bulletEnabled val="1"/>
        </dgm:presLayoutVars>
      </dgm:prSet>
      <dgm:spPr/>
    </dgm:pt>
    <dgm:pt modelId="{B01B9D3B-8580-44AE-8D9B-511A4F7BCAEA}" type="pres">
      <dgm:prSet presAssocID="{5C054272-B754-4AE8-BD97-E74C12C4FD55}" presName="childText" presStyleLbl="revTx" presStyleIdx="2" presStyleCnt="5">
        <dgm:presLayoutVars>
          <dgm:bulletEnabled val="1"/>
        </dgm:presLayoutVars>
      </dgm:prSet>
      <dgm:spPr/>
    </dgm:pt>
    <dgm:pt modelId="{5AE2B26B-123B-46DF-92EA-F9469E040D54}" type="pres">
      <dgm:prSet presAssocID="{D33BD941-050F-4EB8-924F-BDD5499EA416}" presName="parentText" presStyleLbl="node1" presStyleIdx="3" presStyleCnt="5">
        <dgm:presLayoutVars>
          <dgm:chMax val="0"/>
          <dgm:bulletEnabled val="1"/>
        </dgm:presLayoutVars>
      </dgm:prSet>
      <dgm:spPr/>
    </dgm:pt>
    <dgm:pt modelId="{384B0305-CA79-4CDA-AD2B-8CA0A62E5579}" type="pres">
      <dgm:prSet presAssocID="{D33BD941-050F-4EB8-924F-BDD5499EA416}" presName="childText" presStyleLbl="revTx" presStyleIdx="3" presStyleCnt="5">
        <dgm:presLayoutVars>
          <dgm:bulletEnabled val="1"/>
        </dgm:presLayoutVars>
      </dgm:prSet>
      <dgm:spPr/>
    </dgm:pt>
    <dgm:pt modelId="{EEACF98E-5354-482E-BFC3-09F22BD723C8}" type="pres">
      <dgm:prSet presAssocID="{2B8808FB-AFF7-4CAF-A3E4-579914E819B4}" presName="parentText" presStyleLbl="node1" presStyleIdx="4" presStyleCnt="5">
        <dgm:presLayoutVars>
          <dgm:chMax val="0"/>
          <dgm:bulletEnabled val="1"/>
        </dgm:presLayoutVars>
      </dgm:prSet>
      <dgm:spPr/>
    </dgm:pt>
    <dgm:pt modelId="{A689E67A-4D3F-4637-93C6-78C36BC777A6}" type="pres">
      <dgm:prSet presAssocID="{2B8808FB-AFF7-4CAF-A3E4-579914E819B4}" presName="childText" presStyleLbl="revTx" presStyleIdx="4" presStyleCnt="5">
        <dgm:presLayoutVars>
          <dgm:bulletEnabled val="1"/>
        </dgm:presLayoutVars>
      </dgm:prSet>
      <dgm:spPr/>
    </dgm:pt>
  </dgm:ptLst>
  <dgm:cxnLst>
    <dgm:cxn modelId="{B352B901-7FD0-40EA-A985-430B4113C644}" srcId="{BFF84AD5-774E-46D3-9F78-41EF6B1D34FA}" destId="{324B7D9C-4DCC-40EA-9B20-D093BEC64E6E}" srcOrd="0" destOrd="0" parTransId="{D3C02C90-1D01-4170-9DE4-16C846E57E0C}" sibTransId="{135DFF06-E325-44F1-AA58-63A012448B59}"/>
    <dgm:cxn modelId="{2060CB03-C91C-4CA1-81D0-3CB48393D32C}" type="presOf" srcId="{6FBEFC58-7EB7-41AE-BF3E-346952B7F59E}" destId="{A689E67A-4D3F-4637-93C6-78C36BC777A6}" srcOrd="0" destOrd="0" presId="urn:microsoft.com/office/officeart/2005/8/layout/vList2"/>
    <dgm:cxn modelId="{190E7204-3953-413A-B1FF-79EB12618E1D}" srcId="{D26D46C1-4AF6-45EC-999E-8A8F03C7205D}" destId="{2B8808FB-AFF7-4CAF-A3E4-579914E819B4}" srcOrd="4" destOrd="0" parTransId="{56A7F5A8-278A-46B6-82B1-A797B4C7800C}" sibTransId="{E138CAE6-718D-4A35-AD77-6BF07F612A18}"/>
    <dgm:cxn modelId="{E52CB92B-87A8-414C-A7CE-3C57EE8B4A81}" srcId="{2B8808FB-AFF7-4CAF-A3E4-579914E819B4}" destId="{6FBEFC58-7EB7-41AE-BF3E-346952B7F59E}" srcOrd="0" destOrd="0" parTransId="{A37EE17D-EB05-4DCE-9F14-FA4EBDFB1890}" sibTransId="{99602B05-E2FF-4A2D-AB19-4B0AAAD61C65}"/>
    <dgm:cxn modelId="{7F4B7167-23D7-4446-ADBD-1C4811CD43E6}" type="presOf" srcId="{72C2ED76-91A4-40D1-95C3-0BE543240F25}" destId="{0E2D08AA-3C66-45E0-92F5-5C0F962F6647}" srcOrd="0" destOrd="0" presId="urn:microsoft.com/office/officeart/2005/8/layout/vList2"/>
    <dgm:cxn modelId="{2516014A-F9B5-44B9-A006-7B93513E68F2}" type="presOf" srcId="{324B7D9C-4DCC-40EA-9B20-D093BEC64E6E}" destId="{2245984C-E981-4F3B-BE06-7A583018ABFB}" srcOrd="0" destOrd="0" presId="urn:microsoft.com/office/officeart/2005/8/layout/vList2"/>
    <dgm:cxn modelId="{D875464F-7D2D-4CB1-B82C-9E0A5798B4AE}" srcId="{D26D46C1-4AF6-45EC-999E-8A8F03C7205D}" destId="{BFF84AD5-774E-46D3-9F78-41EF6B1D34FA}" srcOrd="1" destOrd="0" parTransId="{D923F3DA-B553-4DC8-A2F0-BF7C2F93E785}" sibTransId="{B821B8AA-8756-426E-ADCF-0521754E7A92}"/>
    <dgm:cxn modelId="{EE138D78-4E6D-4A8A-96DE-046CB66A40B6}" srcId="{D26D46C1-4AF6-45EC-999E-8A8F03C7205D}" destId="{5C054272-B754-4AE8-BD97-E74C12C4FD55}" srcOrd="2" destOrd="0" parTransId="{6A60411A-3E7C-4C51-8792-154B69E2BC36}" sibTransId="{28AE91FB-1A3D-4402-AE34-60217D73F70F}"/>
    <dgm:cxn modelId="{B076C159-5550-4508-9436-160E2A99217C}" type="presOf" srcId="{D33BD941-050F-4EB8-924F-BDD5499EA416}" destId="{5AE2B26B-123B-46DF-92EA-F9469E040D54}" srcOrd="0" destOrd="0" presId="urn:microsoft.com/office/officeart/2005/8/layout/vList2"/>
    <dgm:cxn modelId="{53EF3683-4506-4B7B-9144-E0885AA55260}" srcId="{9DE3D238-B480-45BA-AEF9-66FD03C9EB01}" destId="{72C2ED76-91A4-40D1-95C3-0BE543240F25}" srcOrd="0" destOrd="0" parTransId="{EB2005C1-2A29-4AB9-813D-0D4026338EA7}" sibTransId="{EDE44CFE-444E-43EF-9A6C-21E2E1FA5634}"/>
    <dgm:cxn modelId="{6DF62090-8DD7-4F66-AFF9-E7D424F2CA7A}" type="presOf" srcId="{5C054272-B754-4AE8-BD97-E74C12C4FD55}" destId="{840D9CAF-C8B3-46B0-B7E5-8E7A07A98493}" srcOrd="0" destOrd="0" presId="urn:microsoft.com/office/officeart/2005/8/layout/vList2"/>
    <dgm:cxn modelId="{7B546E92-CD14-4523-8A09-CB472B6677F6}" type="presOf" srcId="{944DD99C-5C64-46B9-8AED-10649D344B56}" destId="{384B0305-CA79-4CDA-AD2B-8CA0A62E5579}" srcOrd="0" destOrd="0" presId="urn:microsoft.com/office/officeart/2005/8/layout/vList2"/>
    <dgm:cxn modelId="{17AB4998-0191-4928-96E0-61A195F5F3F1}" srcId="{D33BD941-050F-4EB8-924F-BDD5499EA416}" destId="{944DD99C-5C64-46B9-8AED-10649D344B56}" srcOrd="0" destOrd="0" parTransId="{71868C6E-4A09-4EAE-853C-5228AF16FB64}" sibTransId="{A1056E19-0139-4518-88F5-7E826004D858}"/>
    <dgm:cxn modelId="{F040D598-5964-44FA-A093-4521B415EC15}" srcId="{5C054272-B754-4AE8-BD97-E74C12C4FD55}" destId="{B6AE4E17-E213-4745-94CC-EE6AEE468D01}" srcOrd="0" destOrd="0" parTransId="{52C62E85-F4FF-4928-9649-53F5A66324BD}" sibTransId="{DDF26AAD-DAAC-442C-A1E1-7CE3D0C785ED}"/>
    <dgm:cxn modelId="{850C08B2-7710-45C9-ADD7-FA9234E09A5B}" srcId="{D26D46C1-4AF6-45EC-999E-8A8F03C7205D}" destId="{9DE3D238-B480-45BA-AEF9-66FD03C9EB01}" srcOrd="0" destOrd="0" parTransId="{A3995AF0-7873-40B8-97EB-80FC65835B17}" sibTransId="{1689DCFE-53B5-49B1-9C50-6057DEDF6C45}"/>
    <dgm:cxn modelId="{740162BE-611D-4E79-97F1-90F9263A74E9}" type="presOf" srcId="{BFF84AD5-774E-46D3-9F78-41EF6B1D34FA}" destId="{69935CA7-726E-4852-8D3F-20EB37AF16B7}" srcOrd="0" destOrd="0" presId="urn:microsoft.com/office/officeart/2005/8/layout/vList2"/>
    <dgm:cxn modelId="{E005D3C7-AD79-4AEE-9542-037A6BEAFCBE}" type="presOf" srcId="{D26D46C1-4AF6-45EC-999E-8A8F03C7205D}" destId="{AFC28B70-5F36-4C8F-8C3E-6B52CB9E8FA5}" srcOrd="0" destOrd="0" presId="urn:microsoft.com/office/officeart/2005/8/layout/vList2"/>
    <dgm:cxn modelId="{412867CA-39F6-4A4F-AE2F-83B8E3C642F5}" type="presOf" srcId="{B6AE4E17-E213-4745-94CC-EE6AEE468D01}" destId="{B01B9D3B-8580-44AE-8D9B-511A4F7BCAEA}" srcOrd="0" destOrd="0" presId="urn:microsoft.com/office/officeart/2005/8/layout/vList2"/>
    <dgm:cxn modelId="{D2CEE9D4-70BA-4500-A0DD-6CD60AB224F0}" type="presOf" srcId="{2B8808FB-AFF7-4CAF-A3E4-579914E819B4}" destId="{EEACF98E-5354-482E-BFC3-09F22BD723C8}" srcOrd="0" destOrd="0" presId="urn:microsoft.com/office/officeart/2005/8/layout/vList2"/>
    <dgm:cxn modelId="{56BE33F6-D54F-4478-9F4D-75325B8CE174}" type="presOf" srcId="{9DE3D238-B480-45BA-AEF9-66FD03C9EB01}" destId="{35A0216C-2B56-4085-AA72-9858D72F31D4}" srcOrd="0" destOrd="0" presId="urn:microsoft.com/office/officeart/2005/8/layout/vList2"/>
    <dgm:cxn modelId="{5CB1DFF6-DF7E-41AB-AD18-8BE43DA79AA7}" srcId="{D26D46C1-4AF6-45EC-999E-8A8F03C7205D}" destId="{D33BD941-050F-4EB8-924F-BDD5499EA416}" srcOrd="3" destOrd="0" parTransId="{66AB86DD-1AD5-4DB2-83E6-9FAEADE3C245}" sibTransId="{B0BD0010-FEB3-4566-9AF8-74EEC9BAC9E1}"/>
    <dgm:cxn modelId="{502B99B9-A10D-46A3-89A2-F17001255C18}" type="presParOf" srcId="{AFC28B70-5F36-4C8F-8C3E-6B52CB9E8FA5}" destId="{35A0216C-2B56-4085-AA72-9858D72F31D4}" srcOrd="0" destOrd="0" presId="urn:microsoft.com/office/officeart/2005/8/layout/vList2"/>
    <dgm:cxn modelId="{B1DBBF69-95ED-48AB-B043-20484C24941A}" type="presParOf" srcId="{AFC28B70-5F36-4C8F-8C3E-6B52CB9E8FA5}" destId="{0E2D08AA-3C66-45E0-92F5-5C0F962F6647}" srcOrd="1" destOrd="0" presId="urn:microsoft.com/office/officeart/2005/8/layout/vList2"/>
    <dgm:cxn modelId="{F6A18CA2-C219-4658-8B6B-575DD09DB2FC}" type="presParOf" srcId="{AFC28B70-5F36-4C8F-8C3E-6B52CB9E8FA5}" destId="{69935CA7-726E-4852-8D3F-20EB37AF16B7}" srcOrd="2" destOrd="0" presId="urn:microsoft.com/office/officeart/2005/8/layout/vList2"/>
    <dgm:cxn modelId="{A1AD1414-88E5-41A5-8F06-422B604C8BEC}" type="presParOf" srcId="{AFC28B70-5F36-4C8F-8C3E-6B52CB9E8FA5}" destId="{2245984C-E981-4F3B-BE06-7A583018ABFB}" srcOrd="3" destOrd="0" presId="urn:microsoft.com/office/officeart/2005/8/layout/vList2"/>
    <dgm:cxn modelId="{F89B4701-C9BF-4975-A726-B367F93EF09A}" type="presParOf" srcId="{AFC28B70-5F36-4C8F-8C3E-6B52CB9E8FA5}" destId="{840D9CAF-C8B3-46B0-B7E5-8E7A07A98493}" srcOrd="4" destOrd="0" presId="urn:microsoft.com/office/officeart/2005/8/layout/vList2"/>
    <dgm:cxn modelId="{0B224876-BA67-4BE5-9842-014E97B368F7}" type="presParOf" srcId="{AFC28B70-5F36-4C8F-8C3E-6B52CB9E8FA5}" destId="{B01B9D3B-8580-44AE-8D9B-511A4F7BCAEA}" srcOrd="5" destOrd="0" presId="urn:microsoft.com/office/officeart/2005/8/layout/vList2"/>
    <dgm:cxn modelId="{6EE13C77-4D93-421D-8EDB-FF87859EA5E7}" type="presParOf" srcId="{AFC28B70-5F36-4C8F-8C3E-6B52CB9E8FA5}" destId="{5AE2B26B-123B-46DF-92EA-F9469E040D54}" srcOrd="6" destOrd="0" presId="urn:microsoft.com/office/officeart/2005/8/layout/vList2"/>
    <dgm:cxn modelId="{98323FD6-D589-448B-97A8-0D5121F3E1B4}" type="presParOf" srcId="{AFC28B70-5F36-4C8F-8C3E-6B52CB9E8FA5}" destId="{384B0305-CA79-4CDA-AD2B-8CA0A62E5579}" srcOrd="7" destOrd="0" presId="urn:microsoft.com/office/officeart/2005/8/layout/vList2"/>
    <dgm:cxn modelId="{41141FA1-D05B-4A7F-81F8-06B1FC404179}" type="presParOf" srcId="{AFC28B70-5F36-4C8F-8C3E-6B52CB9E8FA5}" destId="{EEACF98E-5354-482E-BFC3-09F22BD723C8}" srcOrd="8" destOrd="0" presId="urn:microsoft.com/office/officeart/2005/8/layout/vList2"/>
    <dgm:cxn modelId="{C29F56F0-533C-43BA-94CA-F4F5F65251BF}" type="presParOf" srcId="{AFC28B70-5F36-4C8F-8C3E-6B52CB9E8FA5}" destId="{A689E67A-4D3F-4637-93C6-78C36BC777A6}" srcOrd="9"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52194AD-BC1D-40A5-8061-74ED970CF0EC}" type="doc">
      <dgm:prSet loTypeId="urn:microsoft.com/office/officeart/2016/7/layout/HexagonTimeline" loCatId="process" qsTypeId="urn:microsoft.com/office/officeart/2005/8/quickstyle/simple4" qsCatId="simple" csTypeId="urn:microsoft.com/office/officeart/2005/8/colors/accent1_2" csCatId="accent1" phldr="1"/>
      <dgm:spPr/>
      <dgm:t>
        <a:bodyPr/>
        <a:lstStyle/>
        <a:p>
          <a:endParaRPr lang="en-US"/>
        </a:p>
      </dgm:t>
    </dgm:pt>
    <dgm:pt modelId="{470436C2-AB8C-44D2-A601-D202EF28CAB9}">
      <dgm:prSet/>
      <dgm:spPr/>
      <dgm:t>
        <a:bodyPr/>
        <a:lstStyle/>
        <a:p>
          <a:r>
            <a:rPr lang="en-US"/>
            <a:t>2/</a:t>
          </a:r>
        </a:p>
        <a:p>
          <a:r>
            <a:rPr lang="en-US"/>
            <a:t>28</a:t>
          </a:r>
        </a:p>
      </dgm:t>
    </dgm:pt>
    <dgm:pt modelId="{5730B730-F013-48B6-BBEF-5A501064EB00}" type="parTrans" cxnId="{F942B8C5-7323-42C5-81E3-24148E3D8472}">
      <dgm:prSet/>
      <dgm:spPr/>
      <dgm:t>
        <a:bodyPr/>
        <a:lstStyle/>
        <a:p>
          <a:endParaRPr lang="en-US"/>
        </a:p>
      </dgm:t>
    </dgm:pt>
    <dgm:pt modelId="{2125FE7A-30E1-4461-8054-0105ED556DC5}" type="sibTrans" cxnId="{F942B8C5-7323-42C5-81E3-24148E3D8472}">
      <dgm:prSet/>
      <dgm:spPr/>
      <dgm:t>
        <a:bodyPr/>
        <a:lstStyle/>
        <a:p>
          <a:endParaRPr lang="en-US"/>
        </a:p>
      </dgm:t>
    </dgm:pt>
    <dgm:pt modelId="{784C4D9C-6BD9-46A6-818E-2F9E32A0005D}">
      <dgm:prSet/>
      <dgm:spPr/>
      <dgm:t>
        <a:bodyPr/>
        <a:lstStyle/>
        <a:p>
          <a:r>
            <a:rPr lang="en-US"/>
            <a:t>3/</a:t>
          </a:r>
        </a:p>
        <a:p>
          <a:r>
            <a:rPr lang="en-US"/>
            <a:t>23</a:t>
          </a:r>
        </a:p>
      </dgm:t>
    </dgm:pt>
    <dgm:pt modelId="{8A955203-16FE-4E4A-A198-0745DE545A9D}" type="parTrans" cxnId="{46802EFC-9BBB-47EF-8ED9-9055FA2CDFB1}">
      <dgm:prSet/>
      <dgm:spPr/>
      <dgm:t>
        <a:bodyPr/>
        <a:lstStyle/>
        <a:p>
          <a:endParaRPr lang="en-US"/>
        </a:p>
      </dgm:t>
    </dgm:pt>
    <dgm:pt modelId="{C821C06E-AE69-427E-BAC3-DD095C5F5DE2}" type="sibTrans" cxnId="{46802EFC-9BBB-47EF-8ED9-9055FA2CDFB1}">
      <dgm:prSet/>
      <dgm:spPr/>
      <dgm:t>
        <a:bodyPr/>
        <a:lstStyle/>
        <a:p>
          <a:endParaRPr lang="en-US"/>
        </a:p>
      </dgm:t>
    </dgm:pt>
    <dgm:pt modelId="{2B69C150-C962-46ED-A032-6DFF25CF63C4}">
      <dgm:prSet/>
      <dgm:spPr/>
      <dgm:t>
        <a:bodyPr/>
        <a:lstStyle/>
        <a:p>
          <a:r>
            <a:rPr lang="en-US"/>
            <a:t>3/</a:t>
          </a:r>
        </a:p>
        <a:p>
          <a:r>
            <a:rPr lang="en-US"/>
            <a:t>28</a:t>
          </a:r>
        </a:p>
      </dgm:t>
    </dgm:pt>
    <dgm:pt modelId="{985FED35-869E-42B1-BCFA-A365B4BDACEE}" type="parTrans" cxnId="{32E6360B-3755-4D38-8AB6-CAC505AB303E}">
      <dgm:prSet/>
      <dgm:spPr/>
      <dgm:t>
        <a:bodyPr/>
        <a:lstStyle/>
        <a:p>
          <a:endParaRPr lang="en-US"/>
        </a:p>
      </dgm:t>
    </dgm:pt>
    <dgm:pt modelId="{C2F2AFDD-9240-4783-9934-D9D85FC72453}" type="sibTrans" cxnId="{32E6360B-3755-4D38-8AB6-CAC505AB303E}">
      <dgm:prSet/>
      <dgm:spPr/>
      <dgm:t>
        <a:bodyPr/>
        <a:lstStyle/>
        <a:p>
          <a:endParaRPr lang="en-US"/>
        </a:p>
      </dgm:t>
    </dgm:pt>
    <dgm:pt modelId="{25722467-D294-4784-8C8C-EA557DAD8B5C}">
      <dgm:prSet/>
      <dgm:spPr/>
      <dgm:t>
        <a:bodyPr/>
        <a:lstStyle/>
        <a:p>
          <a:r>
            <a:rPr lang="en-US"/>
            <a:t>4/</a:t>
          </a:r>
        </a:p>
        <a:p>
          <a:r>
            <a:rPr lang="en-US"/>
            <a:t>13</a:t>
          </a:r>
        </a:p>
      </dgm:t>
    </dgm:pt>
    <dgm:pt modelId="{B69A2290-DF1F-42AE-ABCA-2755EA26F109}" type="parTrans" cxnId="{E8B58B6F-C7D6-4408-8A2D-11BEF0C060F5}">
      <dgm:prSet/>
      <dgm:spPr/>
      <dgm:t>
        <a:bodyPr/>
        <a:lstStyle/>
        <a:p>
          <a:endParaRPr lang="en-US"/>
        </a:p>
      </dgm:t>
    </dgm:pt>
    <dgm:pt modelId="{B155F213-EBB1-4D5E-8FD3-25212A132DC0}" type="sibTrans" cxnId="{E8B58B6F-C7D6-4408-8A2D-11BEF0C060F5}">
      <dgm:prSet/>
      <dgm:spPr/>
      <dgm:t>
        <a:bodyPr/>
        <a:lstStyle/>
        <a:p>
          <a:endParaRPr lang="en-US"/>
        </a:p>
      </dgm:t>
    </dgm:pt>
    <dgm:pt modelId="{FFD026F9-08B1-40FC-B1D7-E60CCBBC2A2F}">
      <dgm:prSet/>
      <dgm:spPr/>
      <dgm:t>
        <a:bodyPr/>
        <a:lstStyle/>
        <a:p>
          <a:r>
            <a:rPr lang="en-US"/>
            <a:t>Sweatpants giveaway</a:t>
          </a:r>
        </a:p>
      </dgm:t>
    </dgm:pt>
    <dgm:pt modelId="{5F70E6FF-C7BC-4DC4-96B2-4427CC266133}" type="parTrans" cxnId="{EA658F2A-A1FE-4EE4-BA13-0D73AF343716}">
      <dgm:prSet/>
      <dgm:spPr/>
      <dgm:t>
        <a:bodyPr/>
        <a:lstStyle/>
        <a:p>
          <a:endParaRPr lang="en-US"/>
        </a:p>
      </dgm:t>
    </dgm:pt>
    <dgm:pt modelId="{1B6D6F7F-950C-4474-8FDD-32A338889A15}" type="sibTrans" cxnId="{EA658F2A-A1FE-4EE4-BA13-0D73AF343716}">
      <dgm:prSet/>
      <dgm:spPr/>
      <dgm:t>
        <a:bodyPr/>
        <a:lstStyle/>
        <a:p>
          <a:endParaRPr lang="en-US"/>
        </a:p>
      </dgm:t>
    </dgm:pt>
    <dgm:pt modelId="{9A547EAB-44D6-40A1-839D-AE38BB845A59}">
      <dgm:prSet/>
      <dgm:spPr/>
      <dgm:t>
        <a:bodyPr/>
        <a:lstStyle/>
        <a:p>
          <a:r>
            <a:rPr lang="en-US"/>
            <a:t>“Plan Your Semester” giveaway</a:t>
          </a:r>
        </a:p>
      </dgm:t>
    </dgm:pt>
    <dgm:pt modelId="{CCA9A885-376F-48E2-AB88-65C244D72B10}" type="parTrans" cxnId="{AAC501A1-0FE8-4450-9B25-B66BFBF076CC}">
      <dgm:prSet/>
      <dgm:spPr/>
      <dgm:t>
        <a:bodyPr/>
        <a:lstStyle/>
        <a:p>
          <a:endParaRPr lang="en-US"/>
        </a:p>
      </dgm:t>
    </dgm:pt>
    <dgm:pt modelId="{3761F2D5-D4B7-41D6-AE7A-3A7B34B1C02B}" type="sibTrans" cxnId="{AAC501A1-0FE8-4450-9B25-B66BFBF076CC}">
      <dgm:prSet/>
      <dgm:spPr/>
      <dgm:t>
        <a:bodyPr/>
        <a:lstStyle/>
        <a:p>
          <a:endParaRPr lang="en-US"/>
        </a:p>
      </dgm:t>
    </dgm:pt>
    <dgm:pt modelId="{9390A468-7A0B-4555-A94F-137745BA7605}">
      <dgm:prSet/>
      <dgm:spPr/>
      <dgm:t>
        <a:bodyPr/>
        <a:lstStyle/>
        <a:p>
          <a:r>
            <a:rPr lang="en-US"/>
            <a:t>DIY Zen Garden</a:t>
          </a:r>
        </a:p>
      </dgm:t>
    </dgm:pt>
    <dgm:pt modelId="{04DB9710-255C-42FF-8383-46A1A18A6429}" type="parTrans" cxnId="{173B97D0-156B-48E6-959F-9D31BD63FD47}">
      <dgm:prSet/>
      <dgm:spPr/>
      <dgm:t>
        <a:bodyPr/>
        <a:lstStyle/>
        <a:p>
          <a:endParaRPr lang="en-US"/>
        </a:p>
      </dgm:t>
    </dgm:pt>
    <dgm:pt modelId="{5100120E-9E69-4C01-B990-254E3DA12BB8}" type="sibTrans" cxnId="{173B97D0-156B-48E6-959F-9D31BD63FD47}">
      <dgm:prSet/>
      <dgm:spPr/>
      <dgm:t>
        <a:bodyPr/>
        <a:lstStyle/>
        <a:p>
          <a:endParaRPr lang="en-US"/>
        </a:p>
      </dgm:t>
    </dgm:pt>
    <dgm:pt modelId="{8E64684A-21BA-416A-98C6-A5314E17068D}">
      <dgm:prSet/>
      <dgm:spPr/>
      <dgm:t>
        <a:bodyPr/>
        <a:lstStyle/>
        <a:p>
          <a:r>
            <a:rPr lang="en-US"/>
            <a:t>Stuff-A-Husky</a:t>
          </a:r>
        </a:p>
      </dgm:t>
    </dgm:pt>
    <dgm:pt modelId="{C0906341-63FB-4D6D-8AB4-83FB298DE682}" type="parTrans" cxnId="{325E2216-DAA2-44E2-A83A-54F5E9BE2C5A}">
      <dgm:prSet/>
      <dgm:spPr/>
      <dgm:t>
        <a:bodyPr/>
        <a:lstStyle/>
        <a:p>
          <a:endParaRPr lang="en-US"/>
        </a:p>
      </dgm:t>
    </dgm:pt>
    <dgm:pt modelId="{6B9F23E2-F697-4C72-A699-F3363CF870BD}" type="sibTrans" cxnId="{325E2216-DAA2-44E2-A83A-54F5E9BE2C5A}">
      <dgm:prSet/>
      <dgm:spPr/>
      <dgm:t>
        <a:bodyPr/>
        <a:lstStyle/>
        <a:p>
          <a:endParaRPr lang="en-US"/>
        </a:p>
      </dgm:t>
    </dgm:pt>
    <dgm:pt modelId="{453FC10F-D988-4162-B19A-17CD1FDEF138}">
      <dgm:prSet/>
      <dgm:spPr/>
      <dgm:t>
        <a:bodyPr/>
        <a:lstStyle/>
        <a:p>
          <a:r>
            <a:rPr lang="en-US"/>
            <a:t>4/</a:t>
          </a:r>
        </a:p>
        <a:p>
          <a:r>
            <a:rPr lang="en-US"/>
            <a:t>26</a:t>
          </a:r>
        </a:p>
      </dgm:t>
    </dgm:pt>
    <dgm:pt modelId="{D2FB39B3-6089-4A7C-8756-4B1A65962325}" type="parTrans" cxnId="{D3D298B9-9702-4167-937A-A43B381C2753}">
      <dgm:prSet/>
      <dgm:spPr/>
      <dgm:t>
        <a:bodyPr/>
        <a:lstStyle/>
        <a:p>
          <a:endParaRPr lang="en-US"/>
        </a:p>
      </dgm:t>
    </dgm:pt>
    <dgm:pt modelId="{015D80AB-E0E1-4719-868E-24D9BEB3C6C3}" type="sibTrans" cxnId="{D3D298B9-9702-4167-937A-A43B381C2753}">
      <dgm:prSet/>
      <dgm:spPr/>
      <dgm:t>
        <a:bodyPr/>
        <a:lstStyle/>
        <a:p>
          <a:endParaRPr lang="en-US"/>
        </a:p>
      </dgm:t>
    </dgm:pt>
    <dgm:pt modelId="{43E9B6EE-2936-448B-A661-97D61B912F5F}">
      <dgm:prSet/>
      <dgm:spPr/>
      <dgm:t>
        <a:bodyPr/>
        <a:lstStyle/>
        <a:p>
          <a:r>
            <a:rPr lang="en-US"/>
            <a:t>--Crystal Event</a:t>
          </a:r>
        </a:p>
      </dgm:t>
    </dgm:pt>
    <dgm:pt modelId="{3AFC6998-E110-402B-893E-4515210FAFC6}" type="parTrans" cxnId="{0628E0C1-73A6-461E-852F-13D1020A4D86}">
      <dgm:prSet/>
      <dgm:spPr/>
      <dgm:t>
        <a:bodyPr/>
        <a:lstStyle/>
        <a:p>
          <a:endParaRPr lang="en-US"/>
        </a:p>
      </dgm:t>
    </dgm:pt>
    <dgm:pt modelId="{1C577C39-D003-4F21-A55A-534C04676CBB}" type="sibTrans" cxnId="{0628E0C1-73A6-461E-852F-13D1020A4D86}">
      <dgm:prSet/>
      <dgm:spPr/>
      <dgm:t>
        <a:bodyPr/>
        <a:lstStyle/>
        <a:p>
          <a:endParaRPr lang="en-US"/>
        </a:p>
      </dgm:t>
    </dgm:pt>
    <dgm:pt modelId="{4486B000-EFD5-4B44-ABC6-5B4D1B50577D}">
      <dgm:prSet/>
      <dgm:spPr/>
      <dgm:t>
        <a:bodyPr/>
        <a:lstStyle/>
        <a:p>
          <a:r>
            <a:rPr lang="en-US"/>
            <a:t>--Finals goodie bags</a:t>
          </a:r>
        </a:p>
      </dgm:t>
    </dgm:pt>
    <dgm:pt modelId="{6683DBA2-10DA-44EE-B725-8FB27CB9F0F4}" type="parTrans" cxnId="{4FE3622B-4F3C-461D-B581-7265FF168C3B}">
      <dgm:prSet/>
      <dgm:spPr/>
      <dgm:t>
        <a:bodyPr/>
        <a:lstStyle/>
        <a:p>
          <a:endParaRPr lang="en-US"/>
        </a:p>
      </dgm:t>
    </dgm:pt>
    <dgm:pt modelId="{68809120-9B4A-4259-BB52-B3A706BD6E6B}" type="sibTrans" cxnId="{4FE3622B-4F3C-461D-B581-7265FF168C3B}">
      <dgm:prSet/>
      <dgm:spPr/>
      <dgm:t>
        <a:bodyPr/>
        <a:lstStyle/>
        <a:p>
          <a:endParaRPr lang="en-US"/>
        </a:p>
      </dgm:t>
    </dgm:pt>
    <dgm:pt modelId="{5C56FC0E-2FC5-4308-BEEB-954F5C50A175}">
      <dgm:prSet/>
      <dgm:spPr/>
      <dgm:t>
        <a:bodyPr/>
        <a:lstStyle/>
        <a:p>
          <a:r>
            <a:rPr lang="en-US"/>
            <a:t>--Latte Club’s Frappe giveaway</a:t>
          </a:r>
        </a:p>
      </dgm:t>
    </dgm:pt>
    <dgm:pt modelId="{E4B44F10-2855-4EEC-8C8E-99741B1F222C}" type="parTrans" cxnId="{13A04018-C142-4C07-A8AD-2C489497B924}">
      <dgm:prSet/>
      <dgm:spPr/>
      <dgm:t>
        <a:bodyPr/>
        <a:lstStyle/>
        <a:p>
          <a:endParaRPr lang="en-US"/>
        </a:p>
      </dgm:t>
    </dgm:pt>
    <dgm:pt modelId="{43551EC7-607D-4BC0-9555-2FB6816521F8}" type="sibTrans" cxnId="{13A04018-C142-4C07-A8AD-2C489497B924}">
      <dgm:prSet/>
      <dgm:spPr/>
      <dgm:t>
        <a:bodyPr/>
        <a:lstStyle/>
        <a:p>
          <a:endParaRPr lang="en-US"/>
        </a:p>
      </dgm:t>
    </dgm:pt>
    <dgm:pt modelId="{DAED679E-F396-47CE-9587-31BFEC989CC6}">
      <dgm:prSet/>
      <dgm:spPr/>
      <dgm:t>
        <a:bodyPr/>
        <a:lstStyle/>
        <a:p>
          <a:r>
            <a:rPr lang="en-US"/>
            <a:t>4/7</a:t>
          </a:r>
        </a:p>
      </dgm:t>
    </dgm:pt>
    <dgm:pt modelId="{E555D0B8-ECC8-4715-88EA-C55EBAD040E2}" type="parTrans" cxnId="{5E82A64F-5235-404F-8BA8-EC860461946B}">
      <dgm:prSet/>
      <dgm:spPr/>
      <dgm:t>
        <a:bodyPr/>
        <a:lstStyle/>
        <a:p>
          <a:endParaRPr lang="en-US"/>
        </a:p>
      </dgm:t>
    </dgm:pt>
    <dgm:pt modelId="{ECE6BCB0-295C-412A-8290-37AD734F8907}" type="sibTrans" cxnId="{5E82A64F-5235-404F-8BA8-EC860461946B}">
      <dgm:prSet/>
      <dgm:spPr/>
      <dgm:t>
        <a:bodyPr/>
        <a:lstStyle/>
        <a:p>
          <a:endParaRPr lang="en-US"/>
        </a:p>
      </dgm:t>
    </dgm:pt>
    <dgm:pt modelId="{B3DFCFC9-0E7F-4042-9AA4-A8098B45A512}">
      <dgm:prSet/>
      <dgm:spPr/>
      <dgm:t>
        <a:bodyPr/>
        <a:lstStyle/>
        <a:p>
          <a:r>
            <a:rPr lang="en-US"/>
            <a:t>USG builds a home with Habitat for Humanity</a:t>
          </a:r>
        </a:p>
      </dgm:t>
    </dgm:pt>
    <dgm:pt modelId="{B6348A48-ACB3-479F-B7EF-0C396E7CD006}" type="parTrans" cxnId="{EE2C446D-476B-4BE8-AA89-026BD8B9C2A5}">
      <dgm:prSet/>
      <dgm:spPr/>
      <dgm:t>
        <a:bodyPr/>
        <a:lstStyle/>
        <a:p>
          <a:endParaRPr lang="en-US"/>
        </a:p>
      </dgm:t>
    </dgm:pt>
    <dgm:pt modelId="{A731E840-395E-4D3F-AB9C-8792449A5522}" type="sibTrans" cxnId="{EE2C446D-476B-4BE8-AA89-026BD8B9C2A5}">
      <dgm:prSet/>
      <dgm:spPr/>
      <dgm:t>
        <a:bodyPr/>
        <a:lstStyle/>
        <a:p>
          <a:endParaRPr lang="en-US"/>
        </a:p>
      </dgm:t>
    </dgm:pt>
    <dgm:pt modelId="{1F093D17-AAD7-424E-9C07-88FE8E11419E}">
      <dgm:prSet/>
      <dgm:spPr/>
      <dgm:t>
        <a:bodyPr/>
        <a:lstStyle/>
        <a:p>
          <a:r>
            <a:rPr lang="en-US"/>
            <a:t>4/16</a:t>
          </a:r>
        </a:p>
      </dgm:t>
    </dgm:pt>
    <dgm:pt modelId="{ADDF1895-9AFB-45F2-B964-FD4209CCA6CE}" type="parTrans" cxnId="{D999F8E9-7E8F-449D-8F9E-86099613B786}">
      <dgm:prSet/>
      <dgm:spPr/>
      <dgm:t>
        <a:bodyPr/>
        <a:lstStyle/>
        <a:p>
          <a:endParaRPr lang="en-US"/>
        </a:p>
      </dgm:t>
    </dgm:pt>
    <dgm:pt modelId="{6C05D655-955C-418A-925A-9BC8A7FC82FA}" type="sibTrans" cxnId="{D999F8E9-7E8F-449D-8F9E-86099613B786}">
      <dgm:prSet/>
      <dgm:spPr/>
      <dgm:t>
        <a:bodyPr/>
        <a:lstStyle/>
        <a:p>
          <a:endParaRPr lang="en-US"/>
        </a:p>
      </dgm:t>
    </dgm:pt>
    <dgm:pt modelId="{839CBA84-8310-415D-93D8-CC301E746D70}">
      <dgm:prSet/>
      <dgm:spPr/>
      <dgm:t>
        <a:bodyPr/>
        <a:lstStyle/>
        <a:p>
          <a:r>
            <a:rPr lang="en-US"/>
            <a:t>Service Day @KeneyPark</a:t>
          </a:r>
        </a:p>
      </dgm:t>
    </dgm:pt>
    <dgm:pt modelId="{FC86606A-1603-4A83-8D41-FA327F1E71EF}" type="parTrans" cxnId="{142F413B-21F9-4EDE-8F2E-B9967168DF83}">
      <dgm:prSet/>
      <dgm:spPr/>
      <dgm:t>
        <a:bodyPr/>
        <a:lstStyle/>
        <a:p>
          <a:endParaRPr lang="en-US"/>
        </a:p>
      </dgm:t>
    </dgm:pt>
    <dgm:pt modelId="{A2053B41-1A98-4216-BD1A-D9CBB7D2AB72}" type="sibTrans" cxnId="{142F413B-21F9-4EDE-8F2E-B9967168DF83}">
      <dgm:prSet/>
      <dgm:spPr/>
      <dgm:t>
        <a:bodyPr/>
        <a:lstStyle/>
        <a:p>
          <a:endParaRPr lang="en-US"/>
        </a:p>
      </dgm:t>
    </dgm:pt>
    <dgm:pt modelId="{6FA5AC21-E54F-4497-A8D3-8D039BACF181}">
      <dgm:prSet/>
      <dgm:spPr/>
      <dgm:t>
        <a:bodyPr/>
        <a:lstStyle/>
        <a:p>
          <a:r>
            <a:rPr lang="en-US"/>
            <a:t>2/9</a:t>
          </a:r>
        </a:p>
      </dgm:t>
    </dgm:pt>
    <dgm:pt modelId="{3D6815FE-DD62-4B43-AEE6-78E7D2A3C35F}" type="parTrans" cxnId="{7867EABA-1584-4249-9E3B-BA631205353F}">
      <dgm:prSet/>
      <dgm:spPr/>
      <dgm:t>
        <a:bodyPr/>
        <a:lstStyle/>
        <a:p>
          <a:endParaRPr lang="en-US"/>
        </a:p>
      </dgm:t>
    </dgm:pt>
    <dgm:pt modelId="{C7B834F3-B704-456F-9E51-F440896786FD}" type="sibTrans" cxnId="{7867EABA-1584-4249-9E3B-BA631205353F}">
      <dgm:prSet/>
      <dgm:spPr/>
      <dgm:t>
        <a:bodyPr/>
        <a:lstStyle/>
        <a:p>
          <a:endParaRPr lang="en-US"/>
        </a:p>
      </dgm:t>
    </dgm:pt>
    <dgm:pt modelId="{251B619F-C45D-46B3-8958-BCB6EAE99E8E}">
      <dgm:prSet/>
      <dgm:spPr/>
      <dgm:t>
        <a:bodyPr/>
        <a:lstStyle/>
        <a:p>
          <a:r>
            <a:rPr lang="en-US"/>
            <a:t>Black History Month scavenger hunt</a:t>
          </a:r>
        </a:p>
      </dgm:t>
    </dgm:pt>
    <dgm:pt modelId="{F8D03688-D19C-444B-9B41-96D6CFBE6BAD}" type="parTrans" cxnId="{CD3DE51F-65CD-4F80-A86E-8A23E44C4F3B}">
      <dgm:prSet/>
      <dgm:spPr/>
      <dgm:t>
        <a:bodyPr/>
        <a:lstStyle/>
        <a:p>
          <a:endParaRPr lang="en-US"/>
        </a:p>
      </dgm:t>
    </dgm:pt>
    <dgm:pt modelId="{10BE4816-9E53-4542-885D-7984CB9F7469}" type="sibTrans" cxnId="{CD3DE51F-65CD-4F80-A86E-8A23E44C4F3B}">
      <dgm:prSet/>
      <dgm:spPr/>
      <dgm:t>
        <a:bodyPr/>
        <a:lstStyle/>
        <a:p>
          <a:endParaRPr lang="en-US"/>
        </a:p>
      </dgm:t>
    </dgm:pt>
    <dgm:pt modelId="{8F1F16D1-C6CD-4C2C-937B-6B4A7E4BC06D}">
      <dgm:prSet/>
      <dgm:spPr/>
      <dgm:t>
        <a:bodyPr/>
        <a:lstStyle/>
        <a:p>
          <a:r>
            <a:rPr lang="en-US"/>
            <a:t>3/1</a:t>
          </a:r>
        </a:p>
      </dgm:t>
    </dgm:pt>
    <dgm:pt modelId="{FEBE4B1F-0981-4002-A279-1E79EB895D65}" type="parTrans" cxnId="{67172631-21B5-4A75-84AE-849127473E19}">
      <dgm:prSet/>
      <dgm:spPr/>
      <dgm:t>
        <a:bodyPr/>
        <a:lstStyle/>
        <a:p>
          <a:endParaRPr lang="en-US"/>
        </a:p>
      </dgm:t>
    </dgm:pt>
    <dgm:pt modelId="{CF9B733E-F91A-4008-AA5B-365B33EC9C9D}" type="sibTrans" cxnId="{67172631-21B5-4A75-84AE-849127473E19}">
      <dgm:prSet/>
      <dgm:spPr/>
      <dgm:t>
        <a:bodyPr/>
        <a:lstStyle/>
        <a:p>
          <a:endParaRPr lang="en-US"/>
        </a:p>
      </dgm:t>
    </dgm:pt>
    <dgm:pt modelId="{2E753D7C-712A-4B4A-B625-FC5705BDDE5B}">
      <dgm:prSet/>
      <dgm:spPr/>
      <dgm:t>
        <a:bodyPr/>
        <a:lstStyle/>
        <a:p>
          <a:r>
            <a:rPr lang="en-US"/>
            <a:t>$8 worth of WEPA free printing for students</a:t>
          </a:r>
        </a:p>
      </dgm:t>
    </dgm:pt>
    <dgm:pt modelId="{13281885-C6EC-40EA-B7C0-762FDAC27112}" type="parTrans" cxnId="{8F83A7B5-FA5C-4512-9CD2-32D8DF82365C}">
      <dgm:prSet/>
      <dgm:spPr/>
      <dgm:t>
        <a:bodyPr/>
        <a:lstStyle/>
        <a:p>
          <a:endParaRPr lang="en-US"/>
        </a:p>
      </dgm:t>
    </dgm:pt>
    <dgm:pt modelId="{BD8F4A43-21E9-4DFD-84C1-AA5F70D360AA}" type="sibTrans" cxnId="{8F83A7B5-FA5C-4512-9CD2-32D8DF82365C}">
      <dgm:prSet/>
      <dgm:spPr/>
      <dgm:t>
        <a:bodyPr/>
        <a:lstStyle/>
        <a:p>
          <a:endParaRPr lang="en-US"/>
        </a:p>
      </dgm:t>
    </dgm:pt>
    <dgm:pt modelId="{E353C733-8F77-4553-8521-8DC84E9433D4}">
      <dgm:prSet/>
      <dgm:spPr/>
      <dgm:t>
        <a:bodyPr/>
        <a:lstStyle/>
        <a:p>
          <a:r>
            <a:rPr lang="en-US"/>
            <a:t>3/9</a:t>
          </a:r>
        </a:p>
      </dgm:t>
    </dgm:pt>
    <dgm:pt modelId="{84EAC117-D4B0-4F2C-8719-CDEA31B83D6E}" type="parTrans" cxnId="{46EC566A-A641-4E71-B4A9-4AF97207DDF2}">
      <dgm:prSet/>
      <dgm:spPr/>
      <dgm:t>
        <a:bodyPr/>
        <a:lstStyle/>
        <a:p>
          <a:endParaRPr lang="en-US"/>
        </a:p>
      </dgm:t>
    </dgm:pt>
    <dgm:pt modelId="{0C135ACE-EA14-4823-B1DE-A53A1A0C7378}" type="sibTrans" cxnId="{46EC566A-A641-4E71-B4A9-4AF97207DDF2}">
      <dgm:prSet/>
      <dgm:spPr/>
      <dgm:t>
        <a:bodyPr/>
        <a:lstStyle/>
        <a:p>
          <a:endParaRPr lang="en-US"/>
        </a:p>
      </dgm:t>
    </dgm:pt>
    <dgm:pt modelId="{AFB024AF-E56C-4AFC-BF10-5B1FBD2A6959}">
      <dgm:prSet/>
      <dgm:spPr/>
      <dgm:t>
        <a:bodyPr/>
        <a:lstStyle/>
        <a:p>
          <a:r>
            <a:rPr lang="en-US"/>
            <a:t>Period Party</a:t>
          </a:r>
        </a:p>
      </dgm:t>
    </dgm:pt>
    <dgm:pt modelId="{890D6132-49A0-477E-B3EE-C2DDD3898D1C}" type="parTrans" cxnId="{FD26C8FD-4603-4A82-94ED-F3BE343F021A}">
      <dgm:prSet/>
      <dgm:spPr/>
      <dgm:t>
        <a:bodyPr/>
        <a:lstStyle/>
        <a:p>
          <a:endParaRPr lang="en-US"/>
        </a:p>
      </dgm:t>
    </dgm:pt>
    <dgm:pt modelId="{E2D7D396-14F5-4824-B970-F4CDEB40E86D}" type="sibTrans" cxnId="{FD26C8FD-4603-4A82-94ED-F3BE343F021A}">
      <dgm:prSet/>
      <dgm:spPr/>
      <dgm:t>
        <a:bodyPr/>
        <a:lstStyle/>
        <a:p>
          <a:endParaRPr lang="en-US"/>
        </a:p>
      </dgm:t>
    </dgm:pt>
    <dgm:pt modelId="{14E4D0F1-22E1-44E7-A55B-1882FB950757}">
      <dgm:prSet/>
      <dgm:spPr/>
      <dgm:t>
        <a:bodyPr/>
        <a:lstStyle/>
        <a:p>
          <a:r>
            <a:rPr lang="en-US"/>
            <a:t>4/</a:t>
          </a:r>
        </a:p>
        <a:p>
          <a:r>
            <a:rPr lang="en-US"/>
            <a:t>20</a:t>
          </a:r>
        </a:p>
      </dgm:t>
    </dgm:pt>
    <dgm:pt modelId="{EE40B709-8664-408F-BA35-97DB55B69737}" type="parTrans" cxnId="{2B59C30B-B29C-476A-8463-81208102ECE2}">
      <dgm:prSet/>
      <dgm:spPr/>
      <dgm:t>
        <a:bodyPr/>
        <a:lstStyle/>
        <a:p>
          <a:endParaRPr lang="en-US"/>
        </a:p>
      </dgm:t>
    </dgm:pt>
    <dgm:pt modelId="{B7F1B3A2-2ED6-42BC-8E6A-2F100A2602F0}" type="sibTrans" cxnId="{2B59C30B-B29C-476A-8463-81208102ECE2}">
      <dgm:prSet/>
      <dgm:spPr/>
      <dgm:t>
        <a:bodyPr/>
        <a:lstStyle/>
        <a:p>
          <a:endParaRPr lang="en-US"/>
        </a:p>
      </dgm:t>
    </dgm:pt>
    <dgm:pt modelId="{718BCBC1-1721-4136-A1B2-ED98009ED133}">
      <dgm:prSet/>
      <dgm:spPr/>
      <dgm:t>
        <a:bodyPr/>
        <a:lstStyle/>
        <a:p>
          <a:r>
            <a:rPr lang="en-US"/>
            <a:t>Little Bag of Sunshine</a:t>
          </a:r>
        </a:p>
      </dgm:t>
    </dgm:pt>
    <dgm:pt modelId="{D0308F82-BAF7-43FB-A078-226452AD7822}" type="parTrans" cxnId="{D1E584F9-02C0-4338-901B-04F72B8D61F8}">
      <dgm:prSet/>
      <dgm:spPr/>
      <dgm:t>
        <a:bodyPr/>
        <a:lstStyle/>
        <a:p>
          <a:endParaRPr lang="en-US"/>
        </a:p>
      </dgm:t>
    </dgm:pt>
    <dgm:pt modelId="{26DF3A2A-E1EC-452D-8D46-BC705800338E}" type="sibTrans" cxnId="{D1E584F9-02C0-4338-901B-04F72B8D61F8}">
      <dgm:prSet/>
      <dgm:spPr/>
      <dgm:t>
        <a:bodyPr/>
        <a:lstStyle/>
        <a:p>
          <a:endParaRPr lang="en-US"/>
        </a:p>
      </dgm:t>
    </dgm:pt>
    <dgm:pt modelId="{1371D1E1-1F08-4F8F-B0EF-75AB99C1865C}">
      <dgm:prSet/>
      <dgm:spPr/>
      <dgm:t>
        <a:bodyPr/>
        <a:lstStyle/>
        <a:p>
          <a:r>
            <a:rPr lang="en-US"/>
            <a:t>5/</a:t>
          </a:r>
        </a:p>
        <a:p>
          <a:r>
            <a:rPr lang="en-US"/>
            <a:t>6</a:t>
          </a:r>
        </a:p>
      </dgm:t>
    </dgm:pt>
    <dgm:pt modelId="{8637A88D-CAB7-4965-B57D-6724FDA95FAA}" type="parTrans" cxnId="{78BBCDA6-F4AD-4F11-BE99-4EDEEB648D66}">
      <dgm:prSet/>
      <dgm:spPr/>
      <dgm:t>
        <a:bodyPr/>
        <a:lstStyle/>
        <a:p>
          <a:endParaRPr lang="en-US"/>
        </a:p>
      </dgm:t>
    </dgm:pt>
    <dgm:pt modelId="{3EC59639-4AFD-45A7-8E54-B1702C6A1062}" type="sibTrans" cxnId="{78BBCDA6-F4AD-4F11-BE99-4EDEEB648D66}">
      <dgm:prSet/>
      <dgm:spPr/>
      <dgm:t>
        <a:bodyPr/>
        <a:lstStyle/>
        <a:p>
          <a:endParaRPr lang="en-US"/>
        </a:p>
      </dgm:t>
    </dgm:pt>
    <dgm:pt modelId="{1AFFEDD0-69D9-441B-875E-49F32FF89053}">
      <dgm:prSet/>
      <dgm:spPr/>
      <dgm:t>
        <a:bodyPr/>
        <a:lstStyle/>
        <a:p>
          <a:r>
            <a:rPr lang="en-US"/>
            <a:t>Banquet</a:t>
          </a:r>
        </a:p>
      </dgm:t>
    </dgm:pt>
    <dgm:pt modelId="{4B173A58-94D1-46AC-9081-8D3CAC9EA4CD}" type="parTrans" cxnId="{20B6AE41-C3BE-424A-825C-018D109CEA98}">
      <dgm:prSet/>
      <dgm:spPr/>
      <dgm:t>
        <a:bodyPr/>
        <a:lstStyle/>
        <a:p>
          <a:endParaRPr lang="en-US"/>
        </a:p>
      </dgm:t>
    </dgm:pt>
    <dgm:pt modelId="{38DFC7EE-0BE8-4355-8ECC-5AA7CB32C851}" type="sibTrans" cxnId="{20B6AE41-C3BE-424A-825C-018D109CEA98}">
      <dgm:prSet/>
      <dgm:spPr/>
      <dgm:t>
        <a:bodyPr/>
        <a:lstStyle/>
        <a:p>
          <a:endParaRPr lang="en-US"/>
        </a:p>
      </dgm:t>
    </dgm:pt>
    <dgm:pt modelId="{F22BED07-3327-43B7-B746-685F9DF83388}">
      <dgm:prSet/>
      <dgm:spPr/>
      <dgm:t>
        <a:bodyPr/>
        <a:lstStyle/>
        <a:p>
          <a:r>
            <a:rPr lang="en-US"/>
            <a:t>4/6</a:t>
          </a:r>
        </a:p>
      </dgm:t>
    </dgm:pt>
    <dgm:pt modelId="{695EA269-C43A-422B-9D2D-8D7E10D05913}" type="parTrans" cxnId="{10CF9289-F350-431A-8C29-77F5FC29D161}">
      <dgm:prSet/>
      <dgm:spPr/>
      <dgm:t>
        <a:bodyPr/>
        <a:lstStyle/>
        <a:p>
          <a:endParaRPr lang="en-US"/>
        </a:p>
      </dgm:t>
    </dgm:pt>
    <dgm:pt modelId="{42034EEE-D6AE-4504-BF93-0C16A0902A1E}" type="sibTrans" cxnId="{10CF9289-F350-431A-8C29-77F5FC29D161}">
      <dgm:prSet/>
      <dgm:spPr/>
      <dgm:t>
        <a:bodyPr/>
        <a:lstStyle/>
        <a:p>
          <a:endParaRPr lang="en-US"/>
        </a:p>
      </dgm:t>
    </dgm:pt>
    <dgm:pt modelId="{4FBC46D1-12DF-4E04-8BEC-B8F01793DD4C}">
      <dgm:prSet/>
      <dgm:spPr/>
      <dgm:t>
        <a:bodyPr/>
        <a:lstStyle/>
        <a:p>
          <a:r>
            <a:rPr lang="en-US"/>
            <a:t>Whey Station food truck</a:t>
          </a:r>
        </a:p>
      </dgm:t>
    </dgm:pt>
    <dgm:pt modelId="{DC2E47CA-7C9B-492F-80DA-4B23E4382D2E}" type="parTrans" cxnId="{008B54FE-6EBD-47AB-A8C4-758F1D521489}">
      <dgm:prSet/>
      <dgm:spPr/>
      <dgm:t>
        <a:bodyPr/>
        <a:lstStyle/>
        <a:p>
          <a:endParaRPr lang="en-US"/>
        </a:p>
      </dgm:t>
    </dgm:pt>
    <dgm:pt modelId="{1220A4B0-31FA-4ECE-84EE-E165BCAD08A6}" type="sibTrans" cxnId="{008B54FE-6EBD-47AB-A8C4-758F1D521489}">
      <dgm:prSet/>
      <dgm:spPr/>
      <dgm:t>
        <a:bodyPr/>
        <a:lstStyle/>
        <a:p>
          <a:endParaRPr lang="en-US"/>
        </a:p>
      </dgm:t>
    </dgm:pt>
    <dgm:pt modelId="{21EE7C8B-54D7-42B1-A7FC-21A2ED435884}">
      <dgm:prSet/>
      <dgm:spPr/>
      <dgm:t>
        <a:bodyPr/>
        <a:lstStyle/>
        <a:p>
          <a:r>
            <a:rPr lang="en-US"/>
            <a:t>Whey Station food truck</a:t>
          </a:r>
        </a:p>
      </dgm:t>
    </dgm:pt>
    <dgm:pt modelId="{C544A09D-8458-4D54-941C-609F542B604E}" type="parTrans" cxnId="{F948E7DF-E4E1-4509-A83C-7131D0E36A61}">
      <dgm:prSet/>
      <dgm:spPr/>
      <dgm:t>
        <a:bodyPr/>
        <a:lstStyle/>
        <a:p>
          <a:endParaRPr lang="en-US"/>
        </a:p>
      </dgm:t>
    </dgm:pt>
    <dgm:pt modelId="{E2B846D2-EFDA-49A5-A5C9-3F8365664DF2}" type="sibTrans" cxnId="{F948E7DF-E4E1-4509-A83C-7131D0E36A61}">
      <dgm:prSet/>
      <dgm:spPr/>
      <dgm:t>
        <a:bodyPr/>
        <a:lstStyle/>
        <a:p>
          <a:endParaRPr lang="en-US"/>
        </a:p>
      </dgm:t>
    </dgm:pt>
    <dgm:pt modelId="{C58B010D-1177-4C39-8463-57CE4C98E566}">
      <dgm:prSet/>
      <dgm:spPr/>
      <dgm:t>
        <a:bodyPr/>
        <a:lstStyle/>
        <a:p>
          <a:r>
            <a:rPr lang="en-US">
              <a:latin typeface="Goudy Old Style"/>
            </a:rPr>
            <a:t>4/11</a:t>
          </a:r>
          <a:endParaRPr lang="en-US"/>
        </a:p>
      </dgm:t>
    </dgm:pt>
    <dgm:pt modelId="{70673740-D438-416E-8C85-C4D8414AE693}" type="parTrans" cxnId="{604EE1A2-A2F9-4C04-BE36-3E6AA983BEAF}">
      <dgm:prSet/>
      <dgm:spPr/>
      <dgm:t>
        <a:bodyPr/>
        <a:lstStyle/>
        <a:p>
          <a:endParaRPr lang="en-US"/>
        </a:p>
      </dgm:t>
    </dgm:pt>
    <dgm:pt modelId="{C2CDF657-79E1-4CCF-ADCF-6EA74A406D7C}" type="sibTrans" cxnId="{604EE1A2-A2F9-4C04-BE36-3E6AA983BEAF}">
      <dgm:prSet/>
      <dgm:spPr/>
      <dgm:t>
        <a:bodyPr/>
        <a:lstStyle/>
        <a:p>
          <a:endParaRPr lang="en-US"/>
        </a:p>
      </dgm:t>
    </dgm:pt>
    <dgm:pt modelId="{23318C05-55A7-4C37-AC87-C10E67642A0C}">
      <dgm:prSet/>
      <dgm:spPr/>
      <dgm:t>
        <a:bodyPr/>
        <a:lstStyle/>
        <a:p>
          <a:r>
            <a:rPr lang="en-US"/>
            <a:t>4/28</a:t>
          </a:r>
        </a:p>
      </dgm:t>
    </dgm:pt>
    <dgm:pt modelId="{1FDA3F17-EDDA-4BF2-A082-18171356146B}" type="parTrans" cxnId="{509CFDD6-80E4-47A2-8580-0B539A071BCC}">
      <dgm:prSet/>
      <dgm:spPr/>
      <dgm:t>
        <a:bodyPr/>
        <a:lstStyle/>
        <a:p>
          <a:endParaRPr lang="en-US"/>
        </a:p>
      </dgm:t>
    </dgm:pt>
    <dgm:pt modelId="{A870B342-C812-48E6-8329-0C54A21EF350}" type="sibTrans" cxnId="{509CFDD6-80E4-47A2-8580-0B539A071BCC}">
      <dgm:prSet/>
      <dgm:spPr/>
      <dgm:t>
        <a:bodyPr/>
        <a:lstStyle/>
        <a:p>
          <a:endParaRPr lang="en-US"/>
        </a:p>
      </dgm:t>
    </dgm:pt>
    <dgm:pt modelId="{B778A1DB-53C7-4680-9B66-1554C44707E2}">
      <dgm:prSet/>
      <dgm:spPr/>
      <dgm:t>
        <a:bodyPr/>
        <a:lstStyle/>
        <a:p>
          <a:r>
            <a:rPr lang="en-US"/>
            <a:t>Personalize Your </a:t>
          </a:r>
          <a:r>
            <a:rPr lang="en-US" err="1"/>
            <a:t>Hydroflask</a:t>
          </a:r>
          <a:endParaRPr lang="en-US"/>
        </a:p>
      </dgm:t>
    </dgm:pt>
    <dgm:pt modelId="{77AB2D39-92EC-46B8-B52D-D34A749226D6}" type="parTrans" cxnId="{A80F74DE-0CF9-4C5D-82CF-C95F625D22E7}">
      <dgm:prSet/>
      <dgm:spPr/>
      <dgm:t>
        <a:bodyPr/>
        <a:lstStyle/>
        <a:p>
          <a:endParaRPr lang="en-US"/>
        </a:p>
      </dgm:t>
    </dgm:pt>
    <dgm:pt modelId="{BBD23EB4-1934-4F1D-AC61-0BD4ED307DE0}" type="sibTrans" cxnId="{A80F74DE-0CF9-4C5D-82CF-C95F625D22E7}">
      <dgm:prSet/>
      <dgm:spPr/>
      <dgm:t>
        <a:bodyPr/>
        <a:lstStyle/>
        <a:p>
          <a:endParaRPr lang="en-US"/>
        </a:p>
      </dgm:t>
    </dgm:pt>
    <dgm:pt modelId="{CF9C7F8B-ACA5-4AF8-A08B-0E80CF03A32B}" type="pres">
      <dgm:prSet presAssocID="{B52194AD-BC1D-40A5-8061-74ED970CF0EC}" presName="Name0" presStyleCnt="0">
        <dgm:presLayoutVars>
          <dgm:chMax/>
          <dgm:chPref/>
          <dgm:animLvl val="lvl"/>
        </dgm:presLayoutVars>
      </dgm:prSet>
      <dgm:spPr/>
    </dgm:pt>
    <dgm:pt modelId="{E4499623-D7F4-40A1-A289-502B23E628D9}" type="pres">
      <dgm:prSet presAssocID="{6FA5AC21-E54F-4497-A8D3-8D039BACF181}" presName="composite" presStyleCnt="0"/>
      <dgm:spPr/>
    </dgm:pt>
    <dgm:pt modelId="{0D4B3EDE-380B-4419-B01D-5007A91FFD83}" type="pres">
      <dgm:prSet presAssocID="{6FA5AC21-E54F-4497-A8D3-8D039BACF181}" presName="Parent1" presStyleLbl="alignNode1" presStyleIdx="0" presStyleCnt="15" custScaleX="71348">
        <dgm:presLayoutVars>
          <dgm:chMax val="1"/>
          <dgm:chPref val="1"/>
          <dgm:bulletEnabled val="1"/>
        </dgm:presLayoutVars>
      </dgm:prSet>
      <dgm:spPr/>
    </dgm:pt>
    <dgm:pt modelId="{B09B1FCF-308A-4B9F-980D-F6FAB60C51EF}" type="pres">
      <dgm:prSet presAssocID="{6FA5AC21-E54F-4497-A8D3-8D039BACF181}" presName="Childtext1" presStyleLbl="revTx" presStyleIdx="0" presStyleCnt="15">
        <dgm:presLayoutVars>
          <dgm:chMax val="0"/>
          <dgm:chPref val="0"/>
          <dgm:bulletEnabled/>
        </dgm:presLayoutVars>
      </dgm:prSet>
      <dgm:spPr/>
    </dgm:pt>
    <dgm:pt modelId="{E3AA2AA0-27C3-4E14-AAA0-192EECFECB10}" type="pres">
      <dgm:prSet presAssocID="{6FA5AC21-E54F-4497-A8D3-8D039BACF181}" presName="ConnectLine" presStyleLbl="sibTrans1D1" presStyleIdx="0" presStyleCnt="15"/>
      <dgm:spPr>
        <a:noFill/>
        <a:ln w="12700" cap="rnd" cmpd="sng" algn="ctr">
          <a:solidFill>
            <a:schemeClr val="accent1">
              <a:hueOff val="0"/>
              <a:satOff val="0"/>
              <a:lumOff val="0"/>
              <a:alphaOff val="0"/>
            </a:schemeClr>
          </a:solidFill>
          <a:prstDash val="dash"/>
        </a:ln>
        <a:effectLst/>
      </dgm:spPr>
    </dgm:pt>
    <dgm:pt modelId="{A5DF36F7-79E4-4A39-B4DA-08566AC76AFC}" type="pres">
      <dgm:prSet presAssocID="{6FA5AC21-E54F-4497-A8D3-8D039BACF181}" presName="ConnectLineEnd" presStyleLbl="node1" presStyleIdx="0" presStyleCnt="15"/>
      <dgm:spPr/>
    </dgm:pt>
    <dgm:pt modelId="{8AC20978-4130-433A-8A51-064F999F56FD}" type="pres">
      <dgm:prSet presAssocID="{6FA5AC21-E54F-4497-A8D3-8D039BACF181}" presName="EmptyPane" presStyleCnt="0"/>
      <dgm:spPr/>
    </dgm:pt>
    <dgm:pt modelId="{FF7CA376-3277-48AD-B336-C5440EE26335}" type="pres">
      <dgm:prSet presAssocID="{C7B834F3-B704-456F-9E51-F440896786FD}" presName="spaceBetweenRectangles" presStyleLbl="fgAcc1" presStyleIdx="0" presStyleCnt="14"/>
      <dgm:spPr/>
    </dgm:pt>
    <dgm:pt modelId="{33687FA3-D696-4D05-A921-E657360E9153}" type="pres">
      <dgm:prSet presAssocID="{470436C2-AB8C-44D2-A601-D202EF28CAB9}" presName="composite" presStyleCnt="0"/>
      <dgm:spPr/>
    </dgm:pt>
    <dgm:pt modelId="{28B7E585-1DEC-4555-8326-DC322CE6A0D9}" type="pres">
      <dgm:prSet presAssocID="{470436C2-AB8C-44D2-A601-D202EF28CAB9}" presName="Parent1" presStyleLbl="alignNode1" presStyleIdx="1" presStyleCnt="15" custScaleX="113899">
        <dgm:presLayoutVars>
          <dgm:chMax val="1"/>
          <dgm:chPref val="1"/>
          <dgm:bulletEnabled val="1"/>
        </dgm:presLayoutVars>
      </dgm:prSet>
      <dgm:spPr/>
    </dgm:pt>
    <dgm:pt modelId="{E6B3F149-FD9C-4184-B517-50DE17DC9F42}" type="pres">
      <dgm:prSet presAssocID="{470436C2-AB8C-44D2-A601-D202EF28CAB9}" presName="Childtext1" presStyleLbl="revTx" presStyleIdx="1" presStyleCnt="15">
        <dgm:presLayoutVars>
          <dgm:chMax val="0"/>
          <dgm:chPref val="0"/>
          <dgm:bulletEnabled/>
        </dgm:presLayoutVars>
      </dgm:prSet>
      <dgm:spPr/>
    </dgm:pt>
    <dgm:pt modelId="{9A3567F5-3505-4A84-B150-84541A114DAE}" type="pres">
      <dgm:prSet presAssocID="{470436C2-AB8C-44D2-A601-D202EF28CAB9}" presName="ConnectLine" presStyleLbl="sibTrans1D1" presStyleIdx="1" presStyleCnt="15"/>
      <dgm:spPr>
        <a:noFill/>
        <a:ln w="12700" cap="rnd" cmpd="sng" algn="ctr">
          <a:solidFill>
            <a:schemeClr val="accent1">
              <a:hueOff val="0"/>
              <a:satOff val="0"/>
              <a:lumOff val="0"/>
              <a:alphaOff val="0"/>
            </a:schemeClr>
          </a:solidFill>
          <a:prstDash val="dash"/>
        </a:ln>
        <a:effectLst/>
      </dgm:spPr>
    </dgm:pt>
    <dgm:pt modelId="{3C2BEDA3-A6CB-4551-9245-20E856721676}" type="pres">
      <dgm:prSet presAssocID="{470436C2-AB8C-44D2-A601-D202EF28CAB9}" presName="ConnectLineEnd" presStyleLbl="node1" presStyleIdx="1" presStyleCnt="15"/>
      <dgm:spPr/>
    </dgm:pt>
    <dgm:pt modelId="{C300CFD9-A852-4630-9F5A-D9052EC40FAA}" type="pres">
      <dgm:prSet presAssocID="{470436C2-AB8C-44D2-A601-D202EF28CAB9}" presName="EmptyPane" presStyleCnt="0"/>
      <dgm:spPr/>
    </dgm:pt>
    <dgm:pt modelId="{89A522A2-C968-4BB0-AA0D-5C276045D013}" type="pres">
      <dgm:prSet presAssocID="{2125FE7A-30E1-4461-8054-0105ED556DC5}" presName="spaceBetweenRectangles" presStyleLbl="fgAcc1" presStyleIdx="1" presStyleCnt="14"/>
      <dgm:spPr/>
    </dgm:pt>
    <dgm:pt modelId="{75916179-854B-4F10-AA2C-6BDD0B45E25A}" type="pres">
      <dgm:prSet presAssocID="{8F1F16D1-C6CD-4C2C-937B-6B4A7E4BC06D}" presName="composite" presStyleCnt="0"/>
      <dgm:spPr/>
    </dgm:pt>
    <dgm:pt modelId="{265EFEF8-A53C-44AF-BC91-8C09EACEEFFF}" type="pres">
      <dgm:prSet presAssocID="{8F1F16D1-C6CD-4C2C-937B-6B4A7E4BC06D}" presName="Parent1" presStyleLbl="alignNode1" presStyleIdx="2" presStyleCnt="15">
        <dgm:presLayoutVars>
          <dgm:chMax val="1"/>
          <dgm:chPref val="1"/>
          <dgm:bulletEnabled val="1"/>
        </dgm:presLayoutVars>
      </dgm:prSet>
      <dgm:spPr/>
    </dgm:pt>
    <dgm:pt modelId="{09662CB4-B9F5-45E2-B0F7-DB3290D5A154}" type="pres">
      <dgm:prSet presAssocID="{8F1F16D1-C6CD-4C2C-937B-6B4A7E4BC06D}" presName="Childtext1" presStyleLbl="revTx" presStyleIdx="2" presStyleCnt="15">
        <dgm:presLayoutVars>
          <dgm:chMax val="0"/>
          <dgm:chPref val="0"/>
          <dgm:bulletEnabled/>
        </dgm:presLayoutVars>
      </dgm:prSet>
      <dgm:spPr/>
    </dgm:pt>
    <dgm:pt modelId="{83E0F528-3A05-4FB7-9369-F5DADBBADEC8}" type="pres">
      <dgm:prSet presAssocID="{8F1F16D1-C6CD-4C2C-937B-6B4A7E4BC06D}" presName="ConnectLine" presStyleLbl="sibTrans1D1" presStyleIdx="2" presStyleCnt="15"/>
      <dgm:spPr>
        <a:noFill/>
        <a:ln w="12700" cap="rnd" cmpd="sng" algn="ctr">
          <a:solidFill>
            <a:schemeClr val="accent1">
              <a:hueOff val="0"/>
              <a:satOff val="0"/>
              <a:lumOff val="0"/>
              <a:alphaOff val="0"/>
            </a:schemeClr>
          </a:solidFill>
          <a:prstDash val="dash"/>
        </a:ln>
        <a:effectLst/>
      </dgm:spPr>
    </dgm:pt>
    <dgm:pt modelId="{E290B6EA-90EF-4C08-84A8-FC26570C24F1}" type="pres">
      <dgm:prSet presAssocID="{8F1F16D1-C6CD-4C2C-937B-6B4A7E4BC06D}" presName="ConnectLineEnd" presStyleLbl="node1" presStyleIdx="2" presStyleCnt="15"/>
      <dgm:spPr/>
    </dgm:pt>
    <dgm:pt modelId="{247C6C4E-6AFB-4F26-B729-E2DF629FF58D}" type="pres">
      <dgm:prSet presAssocID="{8F1F16D1-C6CD-4C2C-937B-6B4A7E4BC06D}" presName="EmptyPane" presStyleCnt="0"/>
      <dgm:spPr/>
    </dgm:pt>
    <dgm:pt modelId="{9ED64EDA-8343-4DF0-9862-FD476F116B7E}" type="pres">
      <dgm:prSet presAssocID="{CF9B733E-F91A-4008-AA5B-365B33EC9C9D}" presName="spaceBetweenRectangles" presStyleLbl="fgAcc1" presStyleIdx="2" presStyleCnt="14"/>
      <dgm:spPr/>
    </dgm:pt>
    <dgm:pt modelId="{E97D1EF8-AE5E-4084-9874-DE35C32BB09F}" type="pres">
      <dgm:prSet presAssocID="{E353C733-8F77-4553-8521-8DC84E9433D4}" presName="composite" presStyleCnt="0"/>
      <dgm:spPr/>
    </dgm:pt>
    <dgm:pt modelId="{FC2DC142-84DA-4C9C-BD96-3F7BF47C38A3}" type="pres">
      <dgm:prSet presAssocID="{E353C733-8F77-4553-8521-8DC84E9433D4}" presName="Parent1" presStyleLbl="alignNode1" presStyleIdx="3" presStyleCnt="15">
        <dgm:presLayoutVars>
          <dgm:chMax val="1"/>
          <dgm:chPref val="1"/>
          <dgm:bulletEnabled val="1"/>
        </dgm:presLayoutVars>
      </dgm:prSet>
      <dgm:spPr/>
    </dgm:pt>
    <dgm:pt modelId="{B7F9B23B-663E-454C-9A0C-5DAB565E25AB}" type="pres">
      <dgm:prSet presAssocID="{E353C733-8F77-4553-8521-8DC84E9433D4}" presName="Childtext1" presStyleLbl="revTx" presStyleIdx="3" presStyleCnt="15">
        <dgm:presLayoutVars>
          <dgm:chMax val="0"/>
          <dgm:chPref val="0"/>
          <dgm:bulletEnabled/>
        </dgm:presLayoutVars>
      </dgm:prSet>
      <dgm:spPr/>
    </dgm:pt>
    <dgm:pt modelId="{6BEFD4C2-311B-4282-B6DF-4FD2D1B5D65F}" type="pres">
      <dgm:prSet presAssocID="{E353C733-8F77-4553-8521-8DC84E9433D4}" presName="ConnectLine" presStyleLbl="sibTrans1D1" presStyleIdx="3" presStyleCnt="15"/>
      <dgm:spPr>
        <a:noFill/>
        <a:ln w="12700" cap="rnd" cmpd="sng" algn="ctr">
          <a:solidFill>
            <a:schemeClr val="accent1">
              <a:hueOff val="0"/>
              <a:satOff val="0"/>
              <a:lumOff val="0"/>
              <a:alphaOff val="0"/>
            </a:schemeClr>
          </a:solidFill>
          <a:prstDash val="dash"/>
        </a:ln>
        <a:effectLst/>
      </dgm:spPr>
    </dgm:pt>
    <dgm:pt modelId="{EB47FA9A-566A-4873-87E0-E40BF8919779}" type="pres">
      <dgm:prSet presAssocID="{E353C733-8F77-4553-8521-8DC84E9433D4}" presName="ConnectLineEnd" presStyleLbl="node1" presStyleIdx="3" presStyleCnt="15"/>
      <dgm:spPr/>
    </dgm:pt>
    <dgm:pt modelId="{7A1CE963-0492-4131-A312-4671A2B03DAF}" type="pres">
      <dgm:prSet presAssocID="{E353C733-8F77-4553-8521-8DC84E9433D4}" presName="EmptyPane" presStyleCnt="0"/>
      <dgm:spPr/>
    </dgm:pt>
    <dgm:pt modelId="{94BF1864-8027-4AE8-BFD2-91F9661BC743}" type="pres">
      <dgm:prSet presAssocID="{0C135ACE-EA14-4823-B1DE-A53A1A0C7378}" presName="spaceBetweenRectangles" presStyleLbl="fgAcc1" presStyleIdx="3" presStyleCnt="14"/>
      <dgm:spPr/>
    </dgm:pt>
    <dgm:pt modelId="{3F8C7F44-0E39-4E64-AFA3-81ED9F564258}" type="pres">
      <dgm:prSet presAssocID="{784C4D9C-6BD9-46A6-818E-2F9E32A0005D}" presName="composite" presStyleCnt="0"/>
      <dgm:spPr/>
    </dgm:pt>
    <dgm:pt modelId="{8EAC610B-FC2D-4E66-A096-2E23A75E8CE6}" type="pres">
      <dgm:prSet presAssocID="{784C4D9C-6BD9-46A6-818E-2F9E32A0005D}" presName="Parent1" presStyleLbl="alignNode1" presStyleIdx="4" presStyleCnt="15" custScaleX="112343">
        <dgm:presLayoutVars>
          <dgm:chMax val="1"/>
          <dgm:chPref val="1"/>
          <dgm:bulletEnabled val="1"/>
        </dgm:presLayoutVars>
      </dgm:prSet>
      <dgm:spPr/>
    </dgm:pt>
    <dgm:pt modelId="{4EBF67CA-7B13-4FE6-A5D4-F2B5DBB8EF10}" type="pres">
      <dgm:prSet presAssocID="{784C4D9C-6BD9-46A6-818E-2F9E32A0005D}" presName="Childtext1" presStyleLbl="revTx" presStyleIdx="4" presStyleCnt="15">
        <dgm:presLayoutVars>
          <dgm:chMax val="0"/>
          <dgm:chPref val="0"/>
          <dgm:bulletEnabled/>
        </dgm:presLayoutVars>
      </dgm:prSet>
      <dgm:spPr/>
    </dgm:pt>
    <dgm:pt modelId="{EF2BCF49-D21A-4CE2-AE95-81209766FB18}" type="pres">
      <dgm:prSet presAssocID="{784C4D9C-6BD9-46A6-818E-2F9E32A0005D}" presName="ConnectLine" presStyleLbl="sibTrans1D1" presStyleIdx="4" presStyleCnt="15"/>
      <dgm:spPr>
        <a:noFill/>
        <a:ln w="12700" cap="rnd" cmpd="sng" algn="ctr">
          <a:solidFill>
            <a:schemeClr val="accent1">
              <a:hueOff val="0"/>
              <a:satOff val="0"/>
              <a:lumOff val="0"/>
              <a:alphaOff val="0"/>
            </a:schemeClr>
          </a:solidFill>
          <a:prstDash val="dash"/>
        </a:ln>
        <a:effectLst/>
      </dgm:spPr>
    </dgm:pt>
    <dgm:pt modelId="{0CC65804-80E2-457A-A25B-A52705EE142F}" type="pres">
      <dgm:prSet presAssocID="{784C4D9C-6BD9-46A6-818E-2F9E32A0005D}" presName="ConnectLineEnd" presStyleLbl="node1" presStyleIdx="4" presStyleCnt="15"/>
      <dgm:spPr/>
    </dgm:pt>
    <dgm:pt modelId="{004F0C39-4635-43A3-8A4E-EA640B51ABF7}" type="pres">
      <dgm:prSet presAssocID="{784C4D9C-6BD9-46A6-818E-2F9E32A0005D}" presName="EmptyPane" presStyleCnt="0"/>
      <dgm:spPr/>
    </dgm:pt>
    <dgm:pt modelId="{61A8C36E-8A1B-40F2-AED1-4DCA68BADEF4}" type="pres">
      <dgm:prSet presAssocID="{C821C06E-AE69-427E-BAC3-DD095C5F5DE2}" presName="spaceBetweenRectangles" presStyleLbl="fgAcc1" presStyleIdx="4" presStyleCnt="14"/>
      <dgm:spPr/>
    </dgm:pt>
    <dgm:pt modelId="{25653124-9BAA-4AE1-8304-AA26FB2E3F53}" type="pres">
      <dgm:prSet presAssocID="{2B69C150-C962-46ED-A032-6DFF25CF63C4}" presName="composite" presStyleCnt="0"/>
      <dgm:spPr/>
    </dgm:pt>
    <dgm:pt modelId="{218458F2-C6C1-4CA1-95FD-E5E7768E5C6B}" type="pres">
      <dgm:prSet presAssocID="{2B69C150-C962-46ED-A032-6DFF25CF63C4}" presName="Parent1" presStyleLbl="alignNode1" presStyleIdx="5" presStyleCnt="15" custScaleX="114122">
        <dgm:presLayoutVars>
          <dgm:chMax val="1"/>
          <dgm:chPref val="1"/>
          <dgm:bulletEnabled val="1"/>
        </dgm:presLayoutVars>
      </dgm:prSet>
      <dgm:spPr/>
    </dgm:pt>
    <dgm:pt modelId="{5401E5BC-5137-49E4-9201-53966AC64854}" type="pres">
      <dgm:prSet presAssocID="{2B69C150-C962-46ED-A032-6DFF25CF63C4}" presName="Childtext1" presStyleLbl="revTx" presStyleIdx="5" presStyleCnt="15">
        <dgm:presLayoutVars>
          <dgm:chMax val="0"/>
          <dgm:chPref val="0"/>
          <dgm:bulletEnabled/>
        </dgm:presLayoutVars>
      </dgm:prSet>
      <dgm:spPr/>
    </dgm:pt>
    <dgm:pt modelId="{74850E5A-A27F-4C49-B524-9BDA42FD5C7E}" type="pres">
      <dgm:prSet presAssocID="{2B69C150-C962-46ED-A032-6DFF25CF63C4}" presName="ConnectLine" presStyleLbl="sibTrans1D1" presStyleIdx="5" presStyleCnt="15"/>
      <dgm:spPr>
        <a:noFill/>
        <a:ln w="12700" cap="rnd" cmpd="sng" algn="ctr">
          <a:solidFill>
            <a:schemeClr val="accent1">
              <a:hueOff val="0"/>
              <a:satOff val="0"/>
              <a:lumOff val="0"/>
              <a:alphaOff val="0"/>
            </a:schemeClr>
          </a:solidFill>
          <a:prstDash val="dash"/>
        </a:ln>
        <a:effectLst/>
      </dgm:spPr>
    </dgm:pt>
    <dgm:pt modelId="{59A7864F-BA2A-4DE3-9F4E-36E9E79426E5}" type="pres">
      <dgm:prSet presAssocID="{2B69C150-C962-46ED-A032-6DFF25CF63C4}" presName="ConnectLineEnd" presStyleLbl="node1" presStyleIdx="5" presStyleCnt="15"/>
      <dgm:spPr/>
    </dgm:pt>
    <dgm:pt modelId="{EC21299B-726A-4025-B88D-0937A475202F}" type="pres">
      <dgm:prSet presAssocID="{2B69C150-C962-46ED-A032-6DFF25CF63C4}" presName="EmptyPane" presStyleCnt="0"/>
      <dgm:spPr/>
    </dgm:pt>
    <dgm:pt modelId="{EFC2798D-D5A4-4DF9-8C5C-A8AE2248B389}" type="pres">
      <dgm:prSet presAssocID="{C2F2AFDD-9240-4783-9934-D9D85FC72453}" presName="spaceBetweenRectangles" presStyleLbl="fgAcc1" presStyleIdx="5" presStyleCnt="14"/>
      <dgm:spPr/>
    </dgm:pt>
    <dgm:pt modelId="{DD7E5FFD-92F4-4953-9739-E25231996B32}" type="pres">
      <dgm:prSet presAssocID="{F22BED07-3327-43B7-B746-685F9DF83388}" presName="composite" presStyleCnt="0"/>
      <dgm:spPr/>
    </dgm:pt>
    <dgm:pt modelId="{3B679FDA-5711-41B1-9947-00165A65AD85}" type="pres">
      <dgm:prSet presAssocID="{F22BED07-3327-43B7-B746-685F9DF83388}" presName="Parent1" presStyleLbl="alignNode1" presStyleIdx="6" presStyleCnt="15">
        <dgm:presLayoutVars>
          <dgm:chMax val="1"/>
          <dgm:chPref val="1"/>
          <dgm:bulletEnabled val="1"/>
        </dgm:presLayoutVars>
      </dgm:prSet>
      <dgm:spPr/>
    </dgm:pt>
    <dgm:pt modelId="{3FEEABC0-B716-4476-BC07-200F95E6145E}" type="pres">
      <dgm:prSet presAssocID="{F22BED07-3327-43B7-B746-685F9DF83388}" presName="Childtext1" presStyleLbl="revTx" presStyleIdx="6" presStyleCnt="15">
        <dgm:presLayoutVars>
          <dgm:chMax val="0"/>
          <dgm:chPref val="0"/>
          <dgm:bulletEnabled/>
        </dgm:presLayoutVars>
      </dgm:prSet>
      <dgm:spPr/>
    </dgm:pt>
    <dgm:pt modelId="{C51A9A2D-7049-48F6-A768-21CFE6673D11}" type="pres">
      <dgm:prSet presAssocID="{F22BED07-3327-43B7-B746-685F9DF83388}" presName="ConnectLine" presStyleLbl="sibTrans1D1" presStyleIdx="6" presStyleCnt="15"/>
      <dgm:spPr>
        <a:noFill/>
        <a:ln w="12700" cap="rnd" cmpd="sng" algn="ctr">
          <a:solidFill>
            <a:schemeClr val="accent1">
              <a:hueOff val="0"/>
              <a:satOff val="0"/>
              <a:lumOff val="0"/>
              <a:alphaOff val="0"/>
            </a:schemeClr>
          </a:solidFill>
          <a:prstDash val="dash"/>
        </a:ln>
        <a:effectLst/>
      </dgm:spPr>
    </dgm:pt>
    <dgm:pt modelId="{51CC04C2-67A2-449B-9088-AB6DFD1C5168}" type="pres">
      <dgm:prSet presAssocID="{F22BED07-3327-43B7-B746-685F9DF83388}" presName="ConnectLineEnd" presStyleLbl="node1" presStyleIdx="6" presStyleCnt="15"/>
      <dgm:spPr/>
    </dgm:pt>
    <dgm:pt modelId="{3F3C95CE-6667-4292-9790-23C62A236FDC}" type="pres">
      <dgm:prSet presAssocID="{F22BED07-3327-43B7-B746-685F9DF83388}" presName="EmptyPane" presStyleCnt="0"/>
      <dgm:spPr/>
    </dgm:pt>
    <dgm:pt modelId="{F4A6BFE0-93C4-4AF1-B144-CB71A68D0459}" type="pres">
      <dgm:prSet presAssocID="{42034EEE-D6AE-4504-BF93-0C16A0902A1E}" presName="spaceBetweenRectangles" presStyleLbl="fgAcc1" presStyleIdx="6" presStyleCnt="14"/>
      <dgm:spPr/>
    </dgm:pt>
    <dgm:pt modelId="{31DAC90A-90A5-4951-AA0D-E31E22B184DF}" type="pres">
      <dgm:prSet presAssocID="{DAED679E-F396-47CE-9587-31BFEC989CC6}" presName="composite" presStyleCnt="0"/>
      <dgm:spPr/>
    </dgm:pt>
    <dgm:pt modelId="{6B7CCF50-5584-4A49-B475-8DE28A8F9D44}" type="pres">
      <dgm:prSet presAssocID="{DAED679E-F396-47CE-9587-31BFEC989CC6}" presName="Parent1" presStyleLbl="alignNode1" presStyleIdx="7" presStyleCnt="15">
        <dgm:presLayoutVars>
          <dgm:chMax val="1"/>
          <dgm:chPref val="1"/>
          <dgm:bulletEnabled val="1"/>
        </dgm:presLayoutVars>
      </dgm:prSet>
      <dgm:spPr/>
    </dgm:pt>
    <dgm:pt modelId="{31B14A24-E1C4-42D3-AB8E-6B1B0C86CF9F}" type="pres">
      <dgm:prSet presAssocID="{DAED679E-F396-47CE-9587-31BFEC989CC6}" presName="Childtext1" presStyleLbl="revTx" presStyleIdx="7" presStyleCnt="15">
        <dgm:presLayoutVars>
          <dgm:chMax val="0"/>
          <dgm:chPref val="0"/>
          <dgm:bulletEnabled/>
        </dgm:presLayoutVars>
      </dgm:prSet>
      <dgm:spPr/>
    </dgm:pt>
    <dgm:pt modelId="{F54EF21F-424E-4189-8E49-F59BD2131750}" type="pres">
      <dgm:prSet presAssocID="{DAED679E-F396-47CE-9587-31BFEC989CC6}" presName="ConnectLine" presStyleLbl="sibTrans1D1" presStyleIdx="7" presStyleCnt="15"/>
      <dgm:spPr>
        <a:noFill/>
        <a:ln w="12700" cap="rnd" cmpd="sng" algn="ctr">
          <a:solidFill>
            <a:schemeClr val="accent1">
              <a:hueOff val="0"/>
              <a:satOff val="0"/>
              <a:lumOff val="0"/>
              <a:alphaOff val="0"/>
            </a:schemeClr>
          </a:solidFill>
          <a:prstDash val="dash"/>
        </a:ln>
        <a:effectLst/>
      </dgm:spPr>
    </dgm:pt>
    <dgm:pt modelId="{09B06E52-304E-40F1-ACE9-BA7A864E499F}" type="pres">
      <dgm:prSet presAssocID="{DAED679E-F396-47CE-9587-31BFEC989CC6}" presName="ConnectLineEnd" presStyleLbl="node1" presStyleIdx="7" presStyleCnt="15"/>
      <dgm:spPr/>
    </dgm:pt>
    <dgm:pt modelId="{14F185CA-9EA6-4187-8878-E5764801A953}" type="pres">
      <dgm:prSet presAssocID="{DAED679E-F396-47CE-9587-31BFEC989CC6}" presName="EmptyPane" presStyleCnt="0"/>
      <dgm:spPr/>
    </dgm:pt>
    <dgm:pt modelId="{9AE081DE-6E4C-4E66-A04C-C48445D484E1}" type="pres">
      <dgm:prSet presAssocID="{ECE6BCB0-295C-412A-8290-37AD734F8907}" presName="spaceBetweenRectangles" presStyleLbl="fgAcc1" presStyleIdx="7" presStyleCnt="14"/>
      <dgm:spPr/>
    </dgm:pt>
    <dgm:pt modelId="{66B5E35F-A975-42D1-B47D-033D8CC24BEA}" type="pres">
      <dgm:prSet presAssocID="{C58B010D-1177-4C39-8463-57CE4C98E566}" presName="composite" presStyleCnt="0"/>
      <dgm:spPr/>
    </dgm:pt>
    <dgm:pt modelId="{67FEA4CA-60A4-4A73-94AA-E0A33DF94418}" type="pres">
      <dgm:prSet presAssocID="{C58B010D-1177-4C39-8463-57CE4C98E566}" presName="Parent1" presStyleLbl="alignNode1" presStyleIdx="8" presStyleCnt="15">
        <dgm:presLayoutVars>
          <dgm:chMax val="1"/>
          <dgm:chPref val="1"/>
          <dgm:bulletEnabled val="1"/>
        </dgm:presLayoutVars>
      </dgm:prSet>
      <dgm:spPr/>
    </dgm:pt>
    <dgm:pt modelId="{AE0A913A-F8FE-41CE-8AE6-AC31D1C42878}" type="pres">
      <dgm:prSet presAssocID="{C58B010D-1177-4C39-8463-57CE4C98E566}" presName="Childtext1" presStyleLbl="revTx" presStyleIdx="8" presStyleCnt="15">
        <dgm:presLayoutVars>
          <dgm:chMax val="0"/>
          <dgm:chPref val="0"/>
          <dgm:bulletEnabled/>
        </dgm:presLayoutVars>
      </dgm:prSet>
      <dgm:spPr/>
    </dgm:pt>
    <dgm:pt modelId="{045EB550-DB01-429A-9A35-41938271F847}" type="pres">
      <dgm:prSet presAssocID="{C58B010D-1177-4C39-8463-57CE4C98E566}" presName="ConnectLine" presStyleLbl="sibTrans1D1" presStyleIdx="8" presStyleCnt="15"/>
      <dgm:spPr>
        <a:noFill/>
        <a:ln w="12700" cap="rnd" cmpd="sng" algn="ctr">
          <a:solidFill>
            <a:schemeClr val="accent1">
              <a:hueOff val="0"/>
              <a:satOff val="0"/>
              <a:lumOff val="0"/>
              <a:alphaOff val="0"/>
            </a:schemeClr>
          </a:solidFill>
          <a:prstDash val="dash"/>
        </a:ln>
        <a:effectLst/>
      </dgm:spPr>
    </dgm:pt>
    <dgm:pt modelId="{27E01411-827C-45B1-B1D7-BD4694E9652F}" type="pres">
      <dgm:prSet presAssocID="{C58B010D-1177-4C39-8463-57CE4C98E566}" presName="ConnectLineEnd" presStyleLbl="node1" presStyleIdx="8" presStyleCnt="15"/>
      <dgm:spPr/>
    </dgm:pt>
    <dgm:pt modelId="{46FA73A7-A3B5-48C1-B2A0-F28E0EF984B9}" type="pres">
      <dgm:prSet presAssocID="{C58B010D-1177-4C39-8463-57CE4C98E566}" presName="EmptyPane" presStyleCnt="0"/>
      <dgm:spPr/>
    </dgm:pt>
    <dgm:pt modelId="{3E7D6DE8-86D6-4277-8565-963FD5DB4B1F}" type="pres">
      <dgm:prSet presAssocID="{C2CDF657-79E1-4CCF-ADCF-6EA74A406D7C}" presName="spaceBetweenRectangles" presStyleLbl="fgAcc1" presStyleIdx="8" presStyleCnt="14"/>
      <dgm:spPr/>
    </dgm:pt>
    <dgm:pt modelId="{2425FE67-33B5-4970-AD9E-6B9857CD0FBA}" type="pres">
      <dgm:prSet presAssocID="{25722467-D294-4784-8C8C-EA557DAD8B5C}" presName="composite" presStyleCnt="0"/>
      <dgm:spPr/>
    </dgm:pt>
    <dgm:pt modelId="{C44C3DE0-64DC-4992-B35D-45ACF707F873}" type="pres">
      <dgm:prSet presAssocID="{25722467-D294-4784-8C8C-EA557DAD8B5C}" presName="Parent1" presStyleLbl="alignNode1" presStyleIdx="9" presStyleCnt="15" custScaleX="117623">
        <dgm:presLayoutVars>
          <dgm:chMax val="1"/>
          <dgm:chPref val="1"/>
          <dgm:bulletEnabled val="1"/>
        </dgm:presLayoutVars>
      </dgm:prSet>
      <dgm:spPr/>
    </dgm:pt>
    <dgm:pt modelId="{2A76E8D7-FC9B-4B64-AEC9-25D016A34507}" type="pres">
      <dgm:prSet presAssocID="{25722467-D294-4784-8C8C-EA557DAD8B5C}" presName="Childtext1" presStyleLbl="revTx" presStyleIdx="9" presStyleCnt="15">
        <dgm:presLayoutVars>
          <dgm:chMax val="0"/>
          <dgm:chPref val="0"/>
          <dgm:bulletEnabled/>
        </dgm:presLayoutVars>
      </dgm:prSet>
      <dgm:spPr/>
    </dgm:pt>
    <dgm:pt modelId="{B0CC66B0-7F51-452C-AF3B-E2F69710F5DE}" type="pres">
      <dgm:prSet presAssocID="{25722467-D294-4784-8C8C-EA557DAD8B5C}" presName="ConnectLine" presStyleLbl="sibTrans1D1" presStyleIdx="9" presStyleCnt="15"/>
      <dgm:spPr>
        <a:noFill/>
        <a:ln w="12700" cap="rnd" cmpd="sng" algn="ctr">
          <a:solidFill>
            <a:schemeClr val="accent1">
              <a:hueOff val="0"/>
              <a:satOff val="0"/>
              <a:lumOff val="0"/>
              <a:alphaOff val="0"/>
            </a:schemeClr>
          </a:solidFill>
          <a:prstDash val="dash"/>
        </a:ln>
        <a:effectLst/>
      </dgm:spPr>
    </dgm:pt>
    <dgm:pt modelId="{E4E853EE-2DF5-4C12-A411-619520ABACFA}" type="pres">
      <dgm:prSet presAssocID="{25722467-D294-4784-8C8C-EA557DAD8B5C}" presName="ConnectLineEnd" presStyleLbl="node1" presStyleIdx="9" presStyleCnt="15"/>
      <dgm:spPr/>
    </dgm:pt>
    <dgm:pt modelId="{F809A450-5539-4244-B1F7-8E24568EBF5E}" type="pres">
      <dgm:prSet presAssocID="{25722467-D294-4784-8C8C-EA557DAD8B5C}" presName="EmptyPane" presStyleCnt="0"/>
      <dgm:spPr/>
    </dgm:pt>
    <dgm:pt modelId="{D1065EFF-CAF1-4587-BCBD-E0CB9A499A34}" type="pres">
      <dgm:prSet presAssocID="{B155F213-EBB1-4D5E-8FD3-25212A132DC0}" presName="spaceBetweenRectangles" presStyleLbl="fgAcc1" presStyleIdx="9" presStyleCnt="14"/>
      <dgm:spPr/>
    </dgm:pt>
    <dgm:pt modelId="{07B024D7-EDAB-4A78-9FB5-90CCC1AE3CEF}" type="pres">
      <dgm:prSet presAssocID="{1F093D17-AAD7-424E-9C07-88FE8E11419E}" presName="composite" presStyleCnt="0"/>
      <dgm:spPr/>
    </dgm:pt>
    <dgm:pt modelId="{550C6F81-CF54-4CDB-961B-128C6CFF513D}" type="pres">
      <dgm:prSet presAssocID="{1F093D17-AAD7-424E-9C07-88FE8E11419E}" presName="Parent1" presStyleLbl="alignNode1" presStyleIdx="10" presStyleCnt="15" custScaleX="109392">
        <dgm:presLayoutVars>
          <dgm:chMax val="1"/>
          <dgm:chPref val="1"/>
          <dgm:bulletEnabled val="1"/>
        </dgm:presLayoutVars>
      </dgm:prSet>
      <dgm:spPr/>
    </dgm:pt>
    <dgm:pt modelId="{F59C7B32-D30D-460C-9DCF-12E62C9F00E5}" type="pres">
      <dgm:prSet presAssocID="{1F093D17-AAD7-424E-9C07-88FE8E11419E}" presName="Childtext1" presStyleLbl="revTx" presStyleIdx="10" presStyleCnt="15">
        <dgm:presLayoutVars>
          <dgm:chMax val="0"/>
          <dgm:chPref val="0"/>
          <dgm:bulletEnabled/>
        </dgm:presLayoutVars>
      </dgm:prSet>
      <dgm:spPr/>
    </dgm:pt>
    <dgm:pt modelId="{9E0F7C05-593D-454B-A103-88D415D0CC4D}" type="pres">
      <dgm:prSet presAssocID="{1F093D17-AAD7-424E-9C07-88FE8E11419E}" presName="ConnectLine" presStyleLbl="sibTrans1D1" presStyleIdx="10" presStyleCnt="15"/>
      <dgm:spPr>
        <a:noFill/>
        <a:ln w="12700" cap="rnd" cmpd="sng" algn="ctr">
          <a:solidFill>
            <a:schemeClr val="accent1">
              <a:hueOff val="0"/>
              <a:satOff val="0"/>
              <a:lumOff val="0"/>
              <a:alphaOff val="0"/>
            </a:schemeClr>
          </a:solidFill>
          <a:prstDash val="dash"/>
        </a:ln>
        <a:effectLst/>
      </dgm:spPr>
    </dgm:pt>
    <dgm:pt modelId="{48D8CB22-DE26-476B-8778-377B38505DF8}" type="pres">
      <dgm:prSet presAssocID="{1F093D17-AAD7-424E-9C07-88FE8E11419E}" presName="ConnectLineEnd" presStyleLbl="node1" presStyleIdx="10" presStyleCnt="15"/>
      <dgm:spPr/>
    </dgm:pt>
    <dgm:pt modelId="{07B665D8-1BF3-4940-9B19-FB4B68F3C446}" type="pres">
      <dgm:prSet presAssocID="{1F093D17-AAD7-424E-9C07-88FE8E11419E}" presName="EmptyPane" presStyleCnt="0"/>
      <dgm:spPr/>
    </dgm:pt>
    <dgm:pt modelId="{2A9E377D-15CE-49B7-B599-CD1518B6FEA8}" type="pres">
      <dgm:prSet presAssocID="{6C05D655-955C-418A-925A-9BC8A7FC82FA}" presName="spaceBetweenRectangles" presStyleLbl="fgAcc1" presStyleIdx="10" presStyleCnt="14"/>
      <dgm:spPr/>
    </dgm:pt>
    <dgm:pt modelId="{ECF4FDB1-6982-4AD3-9559-DA376CD7E27F}" type="pres">
      <dgm:prSet presAssocID="{14E4D0F1-22E1-44E7-A55B-1882FB950757}" presName="composite" presStyleCnt="0"/>
      <dgm:spPr/>
    </dgm:pt>
    <dgm:pt modelId="{3542FE80-A5B5-40FF-A943-947609A27367}" type="pres">
      <dgm:prSet presAssocID="{14E4D0F1-22E1-44E7-A55B-1882FB950757}" presName="Parent1" presStyleLbl="alignNode1" presStyleIdx="11" presStyleCnt="15" custScaleX="113005">
        <dgm:presLayoutVars>
          <dgm:chMax val="1"/>
          <dgm:chPref val="1"/>
          <dgm:bulletEnabled val="1"/>
        </dgm:presLayoutVars>
      </dgm:prSet>
      <dgm:spPr/>
    </dgm:pt>
    <dgm:pt modelId="{54B3DDFB-F75B-4429-8797-256817044A22}" type="pres">
      <dgm:prSet presAssocID="{14E4D0F1-22E1-44E7-A55B-1882FB950757}" presName="Childtext1" presStyleLbl="revTx" presStyleIdx="11" presStyleCnt="15">
        <dgm:presLayoutVars>
          <dgm:chMax val="0"/>
          <dgm:chPref val="0"/>
          <dgm:bulletEnabled/>
        </dgm:presLayoutVars>
      </dgm:prSet>
      <dgm:spPr/>
    </dgm:pt>
    <dgm:pt modelId="{A25B8B3A-75E1-4CA7-A579-EC1EF858F50F}" type="pres">
      <dgm:prSet presAssocID="{14E4D0F1-22E1-44E7-A55B-1882FB950757}" presName="ConnectLine" presStyleLbl="sibTrans1D1" presStyleIdx="11" presStyleCnt="15"/>
      <dgm:spPr>
        <a:noFill/>
        <a:ln w="12700" cap="rnd" cmpd="sng" algn="ctr">
          <a:solidFill>
            <a:schemeClr val="accent1">
              <a:hueOff val="0"/>
              <a:satOff val="0"/>
              <a:lumOff val="0"/>
              <a:alphaOff val="0"/>
            </a:schemeClr>
          </a:solidFill>
          <a:prstDash val="dash"/>
        </a:ln>
        <a:effectLst/>
      </dgm:spPr>
    </dgm:pt>
    <dgm:pt modelId="{D8FC4C07-F220-412D-A3F1-59B59933B686}" type="pres">
      <dgm:prSet presAssocID="{14E4D0F1-22E1-44E7-A55B-1882FB950757}" presName="ConnectLineEnd" presStyleLbl="node1" presStyleIdx="11" presStyleCnt="15"/>
      <dgm:spPr/>
    </dgm:pt>
    <dgm:pt modelId="{E382EAE2-14C6-473C-A72D-B57E55F129DD}" type="pres">
      <dgm:prSet presAssocID="{14E4D0F1-22E1-44E7-A55B-1882FB950757}" presName="EmptyPane" presStyleCnt="0"/>
      <dgm:spPr/>
    </dgm:pt>
    <dgm:pt modelId="{42021D93-4A97-4306-B217-EF915346B5CE}" type="pres">
      <dgm:prSet presAssocID="{B7F1B3A2-2ED6-42BC-8E6A-2F100A2602F0}" presName="spaceBetweenRectangles" presStyleLbl="fgAcc1" presStyleIdx="11" presStyleCnt="14"/>
      <dgm:spPr/>
    </dgm:pt>
    <dgm:pt modelId="{DE8E920C-4BAD-4AF2-8467-5CCDB975CC63}" type="pres">
      <dgm:prSet presAssocID="{453FC10F-D988-4162-B19A-17CD1FDEF138}" presName="composite" presStyleCnt="0"/>
      <dgm:spPr/>
    </dgm:pt>
    <dgm:pt modelId="{438A5F6D-FE5F-4580-A293-E012072C25E3}" type="pres">
      <dgm:prSet presAssocID="{453FC10F-D988-4162-B19A-17CD1FDEF138}" presName="Parent1" presStyleLbl="alignNode1" presStyleIdx="12" presStyleCnt="15" custScaleX="115042">
        <dgm:presLayoutVars>
          <dgm:chMax val="1"/>
          <dgm:chPref val="1"/>
          <dgm:bulletEnabled val="1"/>
        </dgm:presLayoutVars>
      </dgm:prSet>
      <dgm:spPr/>
    </dgm:pt>
    <dgm:pt modelId="{EE0E47D0-90BE-4915-B8B4-E075EC08A53C}" type="pres">
      <dgm:prSet presAssocID="{453FC10F-D988-4162-B19A-17CD1FDEF138}" presName="Childtext1" presStyleLbl="revTx" presStyleIdx="12" presStyleCnt="15">
        <dgm:presLayoutVars>
          <dgm:chMax val="0"/>
          <dgm:chPref val="0"/>
          <dgm:bulletEnabled/>
        </dgm:presLayoutVars>
      </dgm:prSet>
      <dgm:spPr/>
    </dgm:pt>
    <dgm:pt modelId="{9DCD9222-4158-4D96-918B-7B8E37F34E7E}" type="pres">
      <dgm:prSet presAssocID="{453FC10F-D988-4162-B19A-17CD1FDEF138}" presName="ConnectLine" presStyleLbl="sibTrans1D1" presStyleIdx="12" presStyleCnt="15"/>
      <dgm:spPr>
        <a:noFill/>
        <a:ln w="12700" cap="rnd" cmpd="sng" algn="ctr">
          <a:solidFill>
            <a:schemeClr val="accent1">
              <a:hueOff val="0"/>
              <a:satOff val="0"/>
              <a:lumOff val="0"/>
              <a:alphaOff val="0"/>
            </a:schemeClr>
          </a:solidFill>
          <a:prstDash val="dash"/>
        </a:ln>
        <a:effectLst/>
      </dgm:spPr>
    </dgm:pt>
    <dgm:pt modelId="{2DB92130-B899-4C8A-A05C-7C3C6EE7D662}" type="pres">
      <dgm:prSet presAssocID="{453FC10F-D988-4162-B19A-17CD1FDEF138}" presName="ConnectLineEnd" presStyleLbl="node1" presStyleIdx="12" presStyleCnt="15"/>
      <dgm:spPr/>
    </dgm:pt>
    <dgm:pt modelId="{40916E31-D74D-4180-9A9E-96D75813AA69}" type="pres">
      <dgm:prSet presAssocID="{453FC10F-D988-4162-B19A-17CD1FDEF138}" presName="EmptyPane" presStyleCnt="0"/>
      <dgm:spPr/>
    </dgm:pt>
    <dgm:pt modelId="{B0D7701E-3C49-47A2-8309-12DA0915E50A}" type="pres">
      <dgm:prSet presAssocID="{015D80AB-E0E1-4719-868E-24D9BEB3C6C3}" presName="spaceBetweenRectangles" presStyleLbl="fgAcc1" presStyleIdx="12" presStyleCnt="14"/>
      <dgm:spPr/>
    </dgm:pt>
    <dgm:pt modelId="{A853F972-A156-46A7-958E-7A082B6D2551}" type="pres">
      <dgm:prSet presAssocID="{23318C05-55A7-4C37-AC87-C10E67642A0C}" presName="composite" presStyleCnt="0"/>
      <dgm:spPr/>
    </dgm:pt>
    <dgm:pt modelId="{8401E789-DF99-4310-B392-0149507A8AE0}" type="pres">
      <dgm:prSet presAssocID="{23318C05-55A7-4C37-AC87-C10E67642A0C}" presName="Parent1" presStyleLbl="alignNode1" presStyleIdx="13" presStyleCnt="15">
        <dgm:presLayoutVars>
          <dgm:chMax val="1"/>
          <dgm:chPref val="1"/>
          <dgm:bulletEnabled val="1"/>
        </dgm:presLayoutVars>
      </dgm:prSet>
      <dgm:spPr/>
    </dgm:pt>
    <dgm:pt modelId="{64741C63-FBA5-4CA2-9649-D056C0C0B264}" type="pres">
      <dgm:prSet presAssocID="{23318C05-55A7-4C37-AC87-C10E67642A0C}" presName="Childtext1" presStyleLbl="revTx" presStyleIdx="13" presStyleCnt="15">
        <dgm:presLayoutVars>
          <dgm:chMax val="0"/>
          <dgm:chPref val="0"/>
          <dgm:bulletEnabled/>
        </dgm:presLayoutVars>
      </dgm:prSet>
      <dgm:spPr/>
    </dgm:pt>
    <dgm:pt modelId="{27ED5AF5-AF0F-480E-B2C3-9807620C7320}" type="pres">
      <dgm:prSet presAssocID="{23318C05-55A7-4C37-AC87-C10E67642A0C}" presName="ConnectLine" presStyleLbl="sibTrans1D1" presStyleIdx="13" presStyleCnt="15"/>
      <dgm:spPr>
        <a:noFill/>
        <a:ln w="12700" cap="rnd" cmpd="sng" algn="ctr">
          <a:solidFill>
            <a:schemeClr val="accent1">
              <a:hueOff val="0"/>
              <a:satOff val="0"/>
              <a:lumOff val="0"/>
              <a:alphaOff val="0"/>
            </a:schemeClr>
          </a:solidFill>
          <a:prstDash val="dash"/>
        </a:ln>
        <a:effectLst/>
      </dgm:spPr>
    </dgm:pt>
    <dgm:pt modelId="{317AD29C-3FA0-409F-972F-1F52E1D7C35C}" type="pres">
      <dgm:prSet presAssocID="{23318C05-55A7-4C37-AC87-C10E67642A0C}" presName="ConnectLineEnd" presStyleLbl="node1" presStyleIdx="13" presStyleCnt="15"/>
      <dgm:spPr/>
    </dgm:pt>
    <dgm:pt modelId="{9FBF87FC-A995-42E2-A1B0-4EE3958253D1}" type="pres">
      <dgm:prSet presAssocID="{23318C05-55A7-4C37-AC87-C10E67642A0C}" presName="EmptyPane" presStyleCnt="0"/>
      <dgm:spPr/>
    </dgm:pt>
    <dgm:pt modelId="{579D3AC7-F4D7-4F18-86D5-9CD4797E63DE}" type="pres">
      <dgm:prSet presAssocID="{A870B342-C812-48E6-8329-0C54A21EF350}" presName="spaceBetweenRectangles" presStyleLbl="fgAcc1" presStyleIdx="13" presStyleCnt="14"/>
      <dgm:spPr/>
    </dgm:pt>
    <dgm:pt modelId="{8B9CD7CC-75D9-471A-A556-3966C3339EDA}" type="pres">
      <dgm:prSet presAssocID="{1371D1E1-1F08-4F8F-B0EF-75AB99C1865C}" presName="composite" presStyleCnt="0"/>
      <dgm:spPr/>
    </dgm:pt>
    <dgm:pt modelId="{9B9697D0-F4D4-4F4E-9AC7-72E64704C12B}" type="pres">
      <dgm:prSet presAssocID="{1371D1E1-1F08-4F8F-B0EF-75AB99C1865C}" presName="Parent1" presStyleLbl="alignNode1" presStyleIdx="14" presStyleCnt="15" custScaleX="79564">
        <dgm:presLayoutVars>
          <dgm:chMax val="1"/>
          <dgm:chPref val="1"/>
          <dgm:bulletEnabled val="1"/>
        </dgm:presLayoutVars>
      </dgm:prSet>
      <dgm:spPr/>
    </dgm:pt>
    <dgm:pt modelId="{81056741-EE2B-4B9C-8BDE-79BADE4E9DF8}" type="pres">
      <dgm:prSet presAssocID="{1371D1E1-1F08-4F8F-B0EF-75AB99C1865C}" presName="Childtext1" presStyleLbl="revTx" presStyleIdx="14" presStyleCnt="15">
        <dgm:presLayoutVars>
          <dgm:chMax val="0"/>
          <dgm:chPref val="0"/>
          <dgm:bulletEnabled/>
        </dgm:presLayoutVars>
      </dgm:prSet>
      <dgm:spPr/>
    </dgm:pt>
    <dgm:pt modelId="{ADEBD5E2-CF29-4151-B63A-164084935122}" type="pres">
      <dgm:prSet presAssocID="{1371D1E1-1F08-4F8F-B0EF-75AB99C1865C}" presName="ConnectLine" presStyleLbl="sibTrans1D1" presStyleIdx="14" presStyleCnt="15"/>
      <dgm:spPr>
        <a:noFill/>
        <a:ln w="12700" cap="rnd" cmpd="sng" algn="ctr">
          <a:solidFill>
            <a:schemeClr val="accent1">
              <a:hueOff val="0"/>
              <a:satOff val="0"/>
              <a:lumOff val="0"/>
              <a:alphaOff val="0"/>
            </a:schemeClr>
          </a:solidFill>
          <a:prstDash val="dash"/>
        </a:ln>
        <a:effectLst/>
      </dgm:spPr>
    </dgm:pt>
    <dgm:pt modelId="{8E61AD1E-AFC4-4BF1-8D68-5FDBE761FB90}" type="pres">
      <dgm:prSet presAssocID="{1371D1E1-1F08-4F8F-B0EF-75AB99C1865C}" presName="ConnectLineEnd" presStyleLbl="node1" presStyleIdx="14" presStyleCnt="15"/>
      <dgm:spPr/>
    </dgm:pt>
    <dgm:pt modelId="{6F2CBBDE-FC4C-404E-9230-C856718BE3D2}" type="pres">
      <dgm:prSet presAssocID="{1371D1E1-1F08-4F8F-B0EF-75AB99C1865C}" presName="EmptyPane" presStyleCnt="0"/>
      <dgm:spPr/>
    </dgm:pt>
  </dgm:ptLst>
  <dgm:cxnLst>
    <dgm:cxn modelId="{75078306-05B0-48B7-95CB-11AF63319B10}" type="presOf" srcId="{453FC10F-D988-4162-B19A-17CD1FDEF138}" destId="{438A5F6D-FE5F-4580-A293-E012072C25E3}" srcOrd="0" destOrd="0" presId="urn:microsoft.com/office/officeart/2016/7/layout/HexagonTimeline"/>
    <dgm:cxn modelId="{EA4C0707-6F63-4671-A402-D7FAD781548D}" type="presOf" srcId="{FFD026F9-08B1-40FC-B1D7-E60CCBBC2A2F}" destId="{2A76E8D7-FC9B-4B64-AEC9-25D016A34507}" srcOrd="0" destOrd="0" presId="urn:microsoft.com/office/officeart/2016/7/layout/HexagonTimeline"/>
    <dgm:cxn modelId="{8E952B08-93E7-4C6E-8E9C-00C6FA4F6AFF}" type="presOf" srcId="{470436C2-AB8C-44D2-A601-D202EF28CAB9}" destId="{28B7E585-1DEC-4555-8326-DC322CE6A0D9}" srcOrd="0" destOrd="0" presId="urn:microsoft.com/office/officeart/2016/7/layout/HexagonTimeline"/>
    <dgm:cxn modelId="{32E6360B-3755-4D38-8AB6-CAC505AB303E}" srcId="{B52194AD-BC1D-40A5-8061-74ED970CF0EC}" destId="{2B69C150-C962-46ED-A032-6DFF25CF63C4}" srcOrd="5" destOrd="0" parTransId="{985FED35-869E-42B1-BCFA-A365B4BDACEE}" sibTransId="{C2F2AFDD-9240-4783-9934-D9D85FC72453}"/>
    <dgm:cxn modelId="{2B59C30B-B29C-476A-8463-81208102ECE2}" srcId="{B52194AD-BC1D-40A5-8061-74ED970CF0EC}" destId="{14E4D0F1-22E1-44E7-A55B-1882FB950757}" srcOrd="11" destOrd="0" parTransId="{EE40B709-8664-408F-BA35-97DB55B69737}" sibTransId="{B7F1B3A2-2ED6-42BC-8E6A-2F100A2602F0}"/>
    <dgm:cxn modelId="{F8112A0F-BE7B-476F-A181-CDC4B0B7E7CC}" type="presOf" srcId="{25722467-D294-4784-8C8C-EA557DAD8B5C}" destId="{C44C3DE0-64DC-4992-B35D-45ACF707F873}" srcOrd="0" destOrd="0" presId="urn:microsoft.com/office/officeart/2016/7/layout/HexagonTimeline"/>
    <dgm:cxn modelId="{842D5C11-13F1-4E4B-B011-6DF354D58EC8}" type="presOf" srcId="{43E9B6EE-2936-448B-A661-97D61B912F5F}" destId="{EE0E47D0-90BE-4915-B8B4-E075EC08A53C}" srcOrd="0" destOrd="0" presId="urn:microsoft.com/office/officeart/2016/7/layout/HexagonTimeline"/>
    <dgm:cxn modelId="{8EC29415-AEC0-478C-930D-1E47E38936D4}" type="presOf" srcId="{B52194AD-BC1D-40A5-8061-74ED970CF0EC}" destId="{CF9C7F8B-ACA5-4AF8-A08B-0E80CF03A32B}" srcOrd="0" destOrd="0" presId="urn:microsoft.com/office/officeart/2016/7/layout/HexagonTimeline"/>
    <dgm:cxn modelId="{325E2216-DAA2-44E2-A83A-54F5E9BE2C5A}" srcId="{2B69C150-C962-46ED-A032-6DFF25CF63C4}" destId="{8E64684A-21BA-416A-98C6-A5314E17068D}" srcOrd="0" destOrd="0" parTransId="{C0906341-63FB-4D6D-8AB4-83FB298DE682}" sibTransId="{6B9F23E2-F697-4C72-A699-F3363CF870BD}"/>
    <dgm:cxn modelId="{13A04018-C142-4C07-A8AD-2C489497B924}" srcId="{453FC10F-D988-4162-B19A-17CD1FDEF138}" destId="{5C56FC0E-2FC5-4308-BEEB-954F5C50A175}" srcOrd="2" destOrd="0" parTransId="{E4B44F10-2855-4EEC-8C8E-99741B1F222C}" sibTransId="{43551EC7-607D-4BC0-9555-2FB6816521F8}"/>
    <dgm:cxn modelId="{5BE2C618-DEC6-417A-AA1B-69D03A1C6088}" type="presOf" srcId="{784C4D9C-6BD9-46A6-818E-2F9E32A0005D}" destId="{8EAC610B-FC2D-4E66-A096-2E23A75E8CE6}" srcOrd="0" destOrd="0" presId="urn:microsoft.com/office/officeart/2016/7/layout/HexagonTimeline"/>
    <dgm:cxn modelId="{6706AC1B-989E-4143-AD96-27560AB6C518}" type="presOf" srcId="{8E64684A-21BA-416A-98C6-A5314E17068D}" destId="{5401E5BC-5137-49E4-9201-53966AC64854}" srcOrd="0" destOrd="0" presId="urn:microsoft.com/office/officeart/2016/7/layout/HexagonTimeline"/>
    <dgm:cxn modelId="{87F5461E-500C-4832-A957-02F04704B931}" type="presOf" srcId="{251B619F-C45D-46B3-8958-BCB6EAE99E8E}" destId="{B09B1FCF-308A-4B9F-980D-F6FAB60C51EF}" srcOrd="0" destOrd="0" presId="urn:microsoft.com/office/officeart/2016/7/layout/HexagonTimeline"/>
    <dgm:cxn modelId="{CD3DE51F-65CD-4F80-A86E-8A23E44C4F3B}" srcId="{6FA5AC21-E54F-4497-A8D3-8D039BACF181}" destId="{251B619F-C45D-46B3-8958-BCB6EAE99E8E}" srcOrd="0" destOrd="0" parTransId="{F8D03688-D19C-444B-9B41-96D6CFBE6BAD}" sibTransId="{10BE4816-9E53-4542-885D-7984CB9F7469}"/>
    <dgm:cxn modelId="{BBA10120-E8F9-4D71-BECD-49DFF4D75768}" type="presOf" srcId="{8F1F16D1-C6CD-4C2C-937B-6B4A7E4BC06D}" destId="{265EFEF8-A53C-44AF-BC91-8C09EACEEFFF}" srcOrd="0" destOrd="0" presId="urn:microsoft.com/office/officeart/2016/7/layout/HexagonTimeline"/>
    <dgm:cxn modelId="{6DD9AC20-3110-4889-BA3B-86A4CA7E6A98}" type="presOf" srcId="{B3DFCFC9-0E7F-4042-9AA4-A8098B45A512}" destId="{31B14A24-E1C4-42D3-AB8E-6B1B0C86CF9F}" srcOrd="0" destOrd="0" presId="urn:microsoft.com/office/officeart/2016/7/layout/HexagonTimeline"/>
    <dgm:cxn modelId="{04C68C22-FE32-42B3-ABE4-7FB307CA3082}" type="presOf" srcId="{4FBC46D1-12DF-4E04-8BEC-B8F01793DD4C}" destId="{3FEEABC0-B716-4476-BC07-200F95E6145E}" srcOrd="0" destOrd="0" presId="urn:microsoft.com/office/officeart/2016/7/layout/HexagonTimeline"/>
    <dgm:cxn modelId="{21FBAD24-2015-443A-BB29-BD0FFDAFA839}" type="presOf" srcId="{C58B010D-1177-4C39-8463-57CE4C98E566}" destId="{67FEA4CA-60A4-4A73-94AA-E0A33DF94418}" srcOrd="0" destOrd="0" presId="urn:microsoft.com/office/officeart/2016/7/layout/HexagonTimeline"/>
    <dgm:cxn modelId="{EA658F2A-A1FE-4EE4-BA13-0D73AF343716}" srcId="{25722467-D294-4784-8C8C-EA557DAD8B5C}" destId="{FFD026F9-08B1-40FC-B1D7-E60CCBBC2A2F}" srcOrd="0" destOrd="0" parTransId="{5F70E6FF-C7BC-4DC4-96B2-4427CC266133}" sibTransId="{1B6D6F7F-950C-4474-8FDD-32A338889A15}"/>
    <dgm:cxn modelId="{4FE3622B-4F3C-461D-B581-7265FF168C3B}" srcId="{453FC10F-D988-4162-B19A-17CD1FDEF138}" destId="{4486B000-EFD5-4B44-ABC6-5B4D1B50577D}" srcOrd="1" destOrd="0" parTransId="{6683DBA2-10DA-44EE-B725-8FB27CB9F0F4}" sibTransId="{68809120-9B4A-4259-BB52-B3A706BD6E6B}"/>
    <dgm:cxn modelId="{F035212D-A0F2-4755-9E27-9A7FAC3D65EE}" type="presOf" srcId="{5C56FC0E-2FC5-4308-BEEB-954F5C50A175}" destId="{EE0E47D0-90BE-4915-B8B4-E075EC08A53C}" srcOrd="0" destOrd="2" presId="urn:microsoft.com/office/officeart/2016/7/layout/HexagonTimeline"/>
    <dgm:cxn modelId="{67172631-21B5-4A75-84AE-849127473E19}" srcId="{B52194AD-BC1D-40A5-8061-74ED970CF0EC}" destId="{8F1F16D1-C6CD-4C2C-937B-6B4A7E4BC06D}" srcOrd="2" destOrd="0" parTransId="{FEBE4B1F-0981-4002-A279-1E79EB895D65}" sibTransId="{CF9B733E-F91A-4008-AA5B-365B33EC9C9D}"/>
    <dgm:cxn modelId="{5BF16C39-4C6D-4E59-9BF1-CA3D3BBF3127}" type="presOf" srcId="{E353C733-8F77-4553-8521-8DC84E9433D4}" destId="{FC2DC142-84DA-4C9C-BD96-3F7BF47C38A3}" srcOrd="0" destOrd="0" presId="urn:microsoft.com/office/officeart/2016/7/layout/HexagonTimeline"/>
    <dgm:cxn modelId="{502D5039-2617-4D91-B849-A21DA7B3FA5B}" type="presOf" srcId="{9390A468-7A0B-4555-A94F-137745BA7605}" destId="{4EBF67CA-7B13-4FE6-A5D4-F2B5DBB8EF10}" srcOrd="0" destOrd="0" presId="urn:microsoft.com/office/officeart/2016/7/layout/HexagonTimeline"/>
    <dgm:cxn modelId="{142F413B-21F9-4EDE-8F2E-B9967168DF83}" srcId="{1F093D17-AAD7-424E-9C07-88FE8E11419E}" destId="{839CBA84-8310-415D-93D8-CC301E746D70}" srcOrd="0" destOrd="0" parTransId="{FC86606A-1603-4A83-8D41-FA327F1E71EF}" sibTransId="{A2053B41-1A98-4216-BD1A-D9CBB7D2AB72}"/>
    <dgm:cxn modelId="{20B6AE41-C3BE-424A-825C-018D109CEA98}" srcId="{1371D1E1-1F08-4F8F-B0EF-75AB99C1865C}" destId="{1AFFEDD0-69D9-441B-875E-49F32FF89053}" srcOrd="0" destOrd="0" parTransId="{4B173A58-94D1-46AC-9081-8D3CAC9EA4CD}" sibTransId="{38DFC7EE-0BE8-4355-8ECC-5AA7CB32C851}"/>
    <dgm:cxn modelId="{46EC566A-A641-4E71-B4A9-4AF97207DDF2}" srcId="{B52194AD-BC1D-40A5-8061-74ED970CF0EC}" destId="{E353C733-8F77-4553-8521-8DC84E9433D4}" srcOrd="3" destOrd="0" parTransId="{84EAC117-D4B0-4F2C-8719-CDEA31B83D6E}" sibTransId="{0C135ACE-EA14-4823-B1DE-A53A1A0C7378}"/>
    <dgm:cxn modelId="{A84E256C-D98B-41E8-AD8D-CF4D676D3381}" type="presOf" srcId="{2E753D7C-712A-4B4A-B625-FC5705BDDE5B}" destId="{09662CB4-B9F5-45E2-B0F7-DB3290D5A154}" srcOrd="0" destOrd="0" presId="urn:microsoft.com/office/officeart/2016/7/layout/HexagonTimeline"/>
    <dgm:cxn modelId="{EE2C446D-476B-4BE8-AA89-026BD8B9C2A5}" srcId="{DAED679E-F396-47CE-9587-31BFEC989CC6}" destId="{B3DFCFC9-0E7F-4042-9AA4-A8098B45A512}" srcOrd="0" destOrd="0" parTransId="{B6348A48-ACB3-479F-B7EF-0C396E7CD006}" sibTransId="{A731E840-395E-4D3F-AB9C-8792449A5522}"/>
    <dgm:cxn modelId="{E8B58B6F-C7D6-4408-8A2D-11BEF0C060F5}" srcId="{B52194AD-BC1D-40A5-8061-74ED970CF0EC}" destId="{25722467-D294-4784-8C8C-EA557DAD8B5C}" srcOrd="9" destOrd="0" parTransId="{B69A2290-DF1F-42AE-ABCA-2755EA26F109}" sibTransId="{B155F213-EBB1-4D5E-8FD3-25212A132DC0}"/>
    <dgm:cxn modelId="{5E82A64F-5235-404F-8BA8-EC860461946B}" srcId="{B52194AD-BC1D-40A5-8061-74ED970CF0EC}" destId="{DAED679E-F396-47CE-9587-31BFEC989CC6}" srcOrd="7" destOrd="0" parTransId="{E555D0B8-ECC8-4715-88EA-C55EBAD040E2}" sibTransId="{ECE6BCB0-295C-412A-8290-37AD734F8907}"/>
    <dgm:cxn modelId="{DFA82250-5149-42B3-B671-7030F3501EB7}" type="presOf" srcId="{23318C05-55A7-4C37-AC87-C10E67642A0C}" destId="{8401E789-DF99-4310-B392-0149507A8AE0}" srcOrd="0" destOrd="0" presId="urn:microsoft.com/office/officeart/2016/7/layout/HexagonTimeline"/>
    <dgm:cxn modelId="{AA3F3372-AC4D-47EA-BA68-B637ABF1ED7F}" type="presOf" srcId="{1AFFEDD0-69D9-441B-875E-49F32FF89053}" destId="{81056741-EE2B-4B9C-8BDE-79BADE4E9DF8}" srcOrd="0" destOrd="0" presId="urn:microsoft.com/office/officeart/2016/7/layout/HexagonTimeline"/>
    <dgm:cxn modelId="{FFE05379-76DC-456D-AC85-2B0F706C3272}" type="presOf" srcId="{9A547EAB-44D6-40A1-839D-AE38BB845A59}" destId="{E6B3F149-FD9C-4184-B517-50DE17DC9F42}" srcOrd="0" destOrd="0" presId="urn:microsoft.com/office/officeart/2016/7/layout/HexagonTimeline"/>
    <dgm:cxn modelId="{B153507A-CC97-4104-9A06-C5768EEEF48C}" type="presOf" srcId="{718BCBC1-1721-4136-A1B2-ED98009ED133}" destId="{54B3DDFB-F75B-4429-8797-256817044A22}" srcOrd="0" destOrd="0" presId="urn:microsoft.com/office/officeart/2016/7/layout/HexagonTimeline"/>
    <dgm:cxn modelId="{D925D97E-07EE-423D-9B9F-E363193EF2FD}" type="presOf" srcId="{2B69C150-C962-46ED-A032-6DFF25CF63C4}" destId="{218458F2-C6C1-4CA1-95FD-E5E7768E5C6B}" srcOrd="0" destOrd="0" presId="urn:microsoft.com/office/officeart/2016/7/layout/HexagonTimeline"/>
    <dgm:cxn modelId="{10CF9289-F350-431A-8C29-77F5FC29D161}" srcId="{B52194AD-BC1D-40A5-8061-74ED970CF0EC}" destId="{F22BED07-3327-43B7-B746-685F9DF83388}" srcOrd="6" destOrd="0" parTransId="{695EA269-C43A-422B-9D2D-8D7E10D05913}" sibTransId="{42034EEE-D6AE-4504-BF93-0C16A0902A1E}"/>
    <dgm:cxn modelId="{FC15DB96-6947-420A-AF24-A3ED09AC7EEC}" type="presOf" srcId="{4486B000-EFD5-4B44-ABC6-5B4D1B50577D}" destId="{EE0E47D0-90BE-4915-B8B4-E075EC08A53C}" srcOrd="0" destOrd="1" presId="urn:microsoft.com/office/officeart/2016/7/layout/HexagonTimeline"/>
    <dgm:cxn modelId="{AAC501A1-0FE8-4450-9B25-B66BFBF076CC}" srcId="{470436C2-AB8C-44D2-A601-D202EF28CAB9}" destId="{9A547EAB-44D6-40A1-839D-AE38BB845A59}" srcOrd="0" destOrd="0" parTransId="{CCA9A885-376F-48E2-AB88-65C244D72B10}" sibTransId="{3761F2D5-D4B7-41D6-AE7A-3A7B34B1C02B}"/>
    <dgm:cxn modelId="{D1ACC5A1-F4C9-4D03-BE8A-B6EAF80ACC0E}" type="presOf" srcId="{1371D1E1-1F08-4F8F-B0EF-75AB99C1865C}" destId="{9B9697D0-F4D4-4F4E-9AC7-72E64704C12B}" srcOrd="0" destOrd="0" presId="urn:microsoft.com/office/officeart/2016/7/layout/HexagonTimeline"/>
    <dgm:cxn modelId="{604EE1A2-A2F9-4C04-BE36-3E6AA983BEAF}" srcId="{B52194AD-BC1D-40A5-8061-74ED970CF0EC}" destId="{C58B010D-1177-4C39-8463-57CE4C98E566}" srcOrd="8" destOrd="0" parTransId="{70673740-D438-416E-8C85-C4D8414AE693}" sibTransId="{C2CDF657-79E1-4CCF-ADCF-6EA74A406D7C}"/>
    <dgm:cxn modelId="{78BBCDA6-F4AD-4F11-BE99-4EDEEB648D66}" srcId="{B52194AD-BC1D-40A5-8061-74ED970CF0EC}" destId="{1371D1E1-1F08-4F8F-B0EF-75AB99C1865C}" srcOrd="14" destOrd="0" parTransId="{8637A88D-CAB7-4965-B57D-6724FDA95FAA}" sibTransId="{3EC59639-4AFD-45A7-8E54-B1702C6A1062}"/>
    <dgm:cxn modelId="{D50DD2B1-0878-40F7-A48B-B84B2C9295E4}" type="presOf" srcId="{B778A1DB-53C7-4680-9B66-1554C44707E2}" destId="{64741C63-FBA5-4CA2-9649-D056C0C0B264}" srcOrd="0" destOrd="0" presId="urn:microsoft.com/office/officeart/2016/7/layout/HexagonTimeline"/>
    <dgm:cxn modelId="{8F83A7B5-FA5C-4512-9CD2-32D8DF82365C}" srcId="{8F1F16D1-C6CD-4C2C-937B-6B4A7E4BC06D}" destId="{2E753D7C-712A-4B4A-B625-FC5705BDDE5B}" srcOrd="0" destOrd="0" parTransId="{13281885-C6EC-40EA-B7C0-762FDAC27112}" sibTransId="{BD8F4A43-21E9-4DFD-84C1-AA5F70D360AA}"/>
    <dgm:cxn modelId="{D3D298B9-9702-4167-937A-A43B381C2753}" srcId="{B52194AD-BC1D-40A5-8061-74ED970CF0EC}" destId="{453FC10F-D988-4162-B19A-17CD1FDEF138}" srcOrd="12" destOrd="0" parTransId="{D2FB39B3-6089-4A7C-8756-4B1A65962325}" sibTransId="{015D80AB-E0E1-4719-868E-24D9BEB3C6C3}"/>
    <dgm:cxn modelId="{7867EABA-1584-4249-9E3B-BA631205353F}" srcId="{B52194AD-BC1D-40A5-8061-74ED970CF0EC}" destId="{6FA5AC21-E54F-4497-A8D3-8D039BACF181}" srcOrd="0" destOrd="0" parTransId="{3D6815FE-DD62-4B43-AEE6-78E7D2A3C35F}" sibTransId="{C7B834F3-B704-456F-9E51-F440896786FD}"/>
    <dgm:cxn modelId="{C111DFBC-B0DF-4C45-8018-DD208D3219DF}" type="presOf" srcId="{DAED679E-F396-47CE-9587-31BFEC989CC6}" destId="{6B7CCF50-5584-4A49-B475-8DE28A8F9D44}" srcOrd="0" destOrd="0" presId="urn:microsoft.com/office/officeart/2016/7/layout/HexagonTimeline"/>
    <dgm:cxn modelId="{0628E0C1-73A6-461E-852F-13D1020A4D86}" srcId="{453FC10F-D988-4162-B19A-17CD1FDEF138}" destId="{43E9B6EE-2936-448B-A661-97D61B912F5F}" srcOrd="0" destOrd="0" parTransId="{3AFC6998-E110-402B-893E-4515210FAFC6}" sibTransId="{1C577C39-D003-4F21-A55A-534C04676CBB}"/>
    <dgm:cxn modelId="{2A782EC2-A1D1-4F0F-BCC0-01918B26E615}" type="presOf" srcId="{1F093D17-AAD7-424E-9C07-88FE8E11419E}" destId="{550C6F81-CF54-4CDB-961B-128C6CFF513D}" srcOrd="0" destOrd="0" presId="urn:microsoft.com/office/officeart/2016/7/layout/HexagonTimeline"/>
    <dgm:cxn modelId="{F942B8C5-7323-42C5-81E3-24148E3D8472}" srcId="{B52194AD-BC1D-40A5-8061-74ED970CF0EC}" destId="{470436C2-AB8C-44D2-A601-D202EF28CAB9}" srcOrd="1" destOrd="0" parTransId="{5730B730-F013-48B6-BBEF-5A501064EB00}" sibTransId="{2125FE7A-30E1-4461-8054-0105ED556DC5}"/>
    <dgm:cxn modelId="{8E8897C6-D2E1-4897-BC7A-1F875F50824A}" type="presOf" srcId="{F22BED07-3327-43B7-B746-685F9DF83388}" destId="{3B679FDA-5711-41B1-9947-00165A65AD85}" srcOrd="0" destOrd="0" presId="urn:microsoft.com/office/officeart/2016/7/layout/HexagonTimeline"/>
    <dgm:cxn modelId="{3AA707C9-06F5-471C-8650-879AF3A0A1CA}" type="presOf" srcId="{AFB024AF-E56C-4AFC-BF10-5B1FBD2A6959}" destId="{B7F9B23B-663E-454C-9A0C-5DAB565E25AB}" srcOrd="0" destOrd="0" presId="urn:microsoft.com/office/officeart/2016/7/layout/HexagonTimeline"/>
    <dgm:cxn modelId="{173B97D0-156B-48E6-959F-9D31BD63FD47}" srcId="{784C4D9C-6BD9-46A6-818E-2F9E32A0005D}" destId="{9390A468-7A0B-4555-A94F-137745BA7605}" srcOrd="0" destOrd="0" parTransId="{04DB9710-255C-42FF-8383-46A1A18A6429}" sibTransId="{5100120E-9E69-4C01-B990-254E3DA12BB8}"/>
    <dgm:cxn modelId="{2A29DFD1-0EFD-451A-936F-636DD7E774EF}" type="presOf" srcId="{14E4D0F1-22E1-44E7-A55B-1882FB950757}" destId="{3542FE80-A5B5-40FF-A943-947609A27367}" srcOrd="0" destOrd="0" presId="urn:microsoft.com/office/officeart/2016/7/layout/HexagonTimeline"/>
    <dgm:cxn modelId="{509CFDD6-80E4-47A2-8580-0B539A071BCC}" srcId="{B52194AD-BC1D-40A5-8061-74ED970CF0EC}" destId="{23318C05-55A7-4C37-AC87-C10E67642A0C}" srcOrd="13" destOrd="0" parTransId="{1FDA3F17-EDDA-4BF2-A082-18171356146B}" sibTransId="{A870B342-C812-48E6-8329-0C54A21EF350}"/>
    <dgm:cxn modelId="{A80F74DE-0CF9-4C5D-82CF-C95F625D22E7}" srcId="{23318C05-55A7-4C37-AC87-C10E67642A0C}" destId="{B778A1DB-53C7-4680-9B66-1554C44707E2}" srcOrd="0" destOrd="0" parTransId="{77AB2D39-92EC-46B8-B52D-D34A749226D6}" sibTransId="{BBD23EB4-1934-4F1D-AC61-0BD4ED307DE0}"/>
    <dgm:cxn modelId="{F948E7DF-E4E1-4509-A83C-7131D0E36A61}" srcId="{C58B010D-1177-4C39-8463-57CE4C98E566}" destId="{21EE7C8B-54D7-42B1-A7FC-21A2ED435884}" srcOrd="0" destOrd="0" parTransId="{C544A09D-8458-4D54-941C-609F542B604E}" sibTransId="{E2B846D2-EFDA-49A5-A5C9-3F8365664DF2}"/>
    <dgm:cxn modelId="{D999F8E9-7E8F-449D-8F9E-86099613B786}" srcId="{B52194AD-BC1D-40A5-8061-74ED970CF0EC}" destId="{1F093D17-AAD7-424E-9C07-88FE8E11419E}" srcOrd="10" destOrd="0" parTransId="{ADDF1895-9AFB-45F2-B964-FD4209CCA6CE}" sibTransId="{6C05D655-955C-418A-925A-9BC8A7FC82FA}"/>
    <dgm:cxn modelId="{F441FFEA-4411-4334-B49E-63AE3DEC3263}" type="presOf" srcId="{21EE7C8B-54D7-42B1-A7FC-21A2ED435884}" destId="{AE0A913A-F8FE-41CE-8AE6-AC31D1C42878}" srcOrd="0" destOrd="0" presId="urn:microsoft.com/office/officeart/2016/7/layout/HexagonTimeline"/>
    <dgm:cxn modelId="{C99139F7-7A98-4D0A-ACD7-C7B326F9FC7B}" type="presOf" srcId="{6FA5AC21-E54F-4497-A8D3-8D039BACF181}" destId="{0D4B3EDE-380B-4419-B01D-5007A91FFD83}" srcOrd="0" destOrd="0" presId="urn:microsoft.com/office/officeart/2016/7/layout/HexagonTimeline"/>
    <dgm:cxn modelId="{D1E584F9-02C0-4338-901B-04F72B8D61F8}" srcId="{14E4D0F1-22E1-44E7-A55B-1882FB950757}" destId="{718BCBC1-1721-4136-A1B2-ED98009ED133}" srcOrd="0" destOrd="0" parTransId="{D0308F82-BAF7-43FB-A078-226452AD7822}" sibTransId="{26DF3A2A-E1EC-452D-8D46-BC705800338E}"/>
    <dgm:cxn modelId="{46802EFC-9BBB-47EF-8ED9-9055FA2CDFB1}" srcId="{B52194AD-BC1D-40A5-8061-74ED970CF0EC}" destId="{784C4D9C-6BD9-46A6-818E-2F9E32A0005D}" srcOrd="4" destOrd="0" parTransId="{8A955203-16FE-4E4A-A198-0745DE545A9D}" sibTransId="{C821C06E-AE69-427E-BAC3-DD095C5F5DE2}"/>
    <dgm:cxn modelId="{FBF198FC-DEE8-4447-8E5A-9D25D8252C50}" type="presOf" srcId="{839CBA84-8310-415D-93D8-CC301E746D70}" destId="{F59C7B32-D30D-460C-9DCF-12E62C9F00E5}" srcOrd="0" destOrd="0" presId="urn:microsoft.com/office/officeart/2016/7/layout/HexagonTimeline"/>
    <dgm:cxn modelId="{FD26C8FD-4603-4A82-94ED-F3BE343F021A}" srcId="{E353C733-8F77-4553-8521-8DC84E9433D4}" destId="{AFB024AF-E56C-4AFC-BF10-5B1FBD2A6959}" srcOrd="0" destOrd="0" parTransId="{890D6132-49A0-477E-B3EE-C2DDD3898D1C}" sibTransId="{E2D7D396-14F5-4824-B970-F4CDEB40E86D}"/>
    <dgm:cxn modelId="{008B54FE-6EBD-47AB-A8C4-758F1D521489}" srcId="{F22BED07-3327-43B7-B746-685F9DF83388}" destId="{4FBC46D1-12DF-4E04-8BEC-B8F01793DD4C}" srcOrd="0" destOrd="0" parTransId="{DC2E47CA-7C9B-492F-80DA-4B23E4382D2E}" sibTransId="{1220A4B0-31FA-4ECE-84EE-E165BCAD08A6}"/>
    <dgm:cxn modelId="{78BB94D0-484F-47FC-8CD2-2831330E7CF8}" type="presParOf" srcId="{CF9C7F8B-ACA5-4AF8-A08B-0E80CF03A32B}" destId="{E4499623-D7F4-40A1-A289-502B23E628D9}" srcOrd="0" destOrd="0" presId="urn:microsoft.com/office/officeart/2016/7/layout/HexagonTimeline"/>
    <dgm:cxn modelId="{26FA2F92-70AC-489A-94DA-3042E5FC10A2}" type="presParOf" srcId="{E4499623-D7F4-40A1-A289-502B23E628D9}" destId="{0D4B3EDE-380B-4419-B01D-5007A91FFD83}" srcOrd="0" destOrd="0" presId="urn:microsoft.com/office/officeart/2016/7/layout/HexagonTimeline"/>
    <dgm:cxn modelId="{725AE71E-8CAA-44F4-B113-E17D9669DE41}" type="presParOf" srcId="{E4499623-D7F4-40A1-A289-502B23E628D9}" destId="{B09B1FCF-308A-4B9F-980D-F6FAB60C51EF}" srcOrd="1" destOrd="0" presId="urn:microsoft.com/office/officeart/2016/7/layout/HexagonTimeline"/>
    <dgm:cxn modelId="{783AAE24-4F91-4DD0-8A93-7AA3BF3B1131}" type="presParOf" srcId="{E4499623-D7F4-40A1-A289-502B23E628D9}" destId="{E3AA2AA0-27C3-4E14-AAA0-192EECFECB10}" srcOrd="2" destOrd="0" presId="urn:microsoft.com/office/officeart/2016/7/layout/HexagonTimeline"/>
    <dgm:cxn modelId="{6C969CC6-E502-4129-A51D-EF21B170F768}" type="presParOf" srcId="{E4499623-D7F4-40A1-A289-502B23E628D9}" destId="{A5DF36F7-79E4-4A39-B4DA-08566AC76AFC}" srcOrd="3" destOrd="0" presId="urn:microsoft.com/office/officeart/2016/7/layout/HexagonTimeline"/>
    <dgm:cxn modelId="{3C24C7C6-E0C8-47E7-9432-3970DCA48A0F}" type="presParOf" srcId="{E4499623-D7F4-40A1-A289-502B23E628D9}" destId="{8AC20978-4130-433A-8A51-064F999F56FD}" srcOrd="4" destOrd="0" presId="urn:microsoft.com/office/officeart/2016/7/layout/HexagonTimeline"/>
    <dgm:cxn modelId="{173FF713-471C-446C-B504-DA99695BBEDE}" type="presParOf" srcId="{CF9C7F8B-ACA5-4AF8-A08B-0E80CF03A32B}" destId="{FF7CA376-3277-48AD-B336-C5440EE26335}" srcOrd="1" destOrd="0" presId="urn:microsoft.com/office/officeart/2016/7/layout/HexagonTimeline"/>
    <dgm:cxn modelId="{93F0E78D-A89D-4EE2-A874-AA53211B0EFA}" type="presParOf" srcId="{CF9C7F8B-ACA5-4AF8-A08B-0E80CF03A32B}" destId="{33687FA3-D696-4D05-A921-E657360E9153}" srcOrd="2" destOrd="0" presId="urn:microsoft.com/office/officeart/2016/7/layout/HexagonTimeline"/>
    <dgm:cxn modelId="{2A3231D7-A775-4108-87F4-F6964D7CF1AB}" type="presParOf" srcId="{33687FA3-D696-4D05-A921-E657360E9153}" destId="{28B7E585-1DEC-4555-8326-DC322CE6A0D9}" srcOrd="0" destOrd="0" presId="urn:microsoft.com/office/officeart/2016/7/layout/HexagonTimeline"/>
    <dgm:cxn modelId="{88DE4BF2-D47D-42B2-AE5E-A67214B11D20}" type="presParOf" srcId="{33687FA3-D696-4D05-A921-E657360E9153}" destId="{E6B3F149-FD9C-4184-B517-50DE17DC9F42}" srcOrd="1" destOrd="0" presId="urn:microsoft.com/office/officeart/2016/7/layout/HexagonTimeline"/>
    <dgm:cxn modelId="{311BA6BA-F8B4-4736-A090-45772628164C}" type="presParOf" srcId="{33687FA3-D696-4D05-A921-E657360E9153}" destId="{9A3567F5-3505-4A84-B150-84541A114DAE}" srcOrd="2" destOrd="0" presId="urn:microsoft.com/office/officeart/2016/7/layout/HexagonTimeline"/>
    <dgm:cxn modelId="{B2D23B4C-A12F-4654-A330-B7FD4BBD4DC5}" type="presParOf" srcId="{33687FA3-D696-4D05-A921-E657360E9153}" destId="{3C2BEDA3-A6CB-4551-9245-20E856721676}" srcOrd="3" destOrd="0" presId="urn:microsoft.com/office/officeart/2016/7/layout/HexagonTimeline"/>
    <dgm:cxn modelId="{78AFD866-7955-4F2F-923A-F74D23DA58B6}" type="presParOf" srcId="{33687FA3-D696-4D05-A921-E657360E9153}" destId="{C300CFD9-A852-4630-9F5A-D9052EC40FAA}" srcOrd="4" destOrd="0" presId="urn:microsoft.com/office/officeart/2016/7/layout/HexagonTimeline"/>
    <dgm:cxn modelId="{81402454-2DC9-4B54-B859-9ABFF2ED7E3B}" type="presParOf" srcId="{CF9C7F8B-ACA5-4AF8-A08B-0E80CF03A32B}" destId="{89A522A2-C968-4BB0-AA0D-5C276045D013}" srcOrd="3" destOrd="0" presId="urn:microsoft.com/office/officeart/2016/7/layout/HexagonTimeline"/>
    <dgm:cxn modelId="{6D12964A-2626-4ED7-B3C9-AB031E6C4BF0}" type="presParOf" srcId="{CF9C7F8B-ACA5-4AF8-A08B-0E80CF03A32B}" destId="{75916179-854B-4F10-AA2C-6BDD0B45E25A}" srcOrd="4" destOrd="0" presId="urn:microsoft.com/office/officeart/2016/7/layout/HexagonTimeline"/>
    <dgm:cxn modelId="{CDF009BA-9F77-498E-8AA3-78EA6D728976}" type="presParOf" srcId="{75916179-854B-4F10-AA2C-6BDD0B45E25A}" destId="{265EFEF8-A53C-44AF-BC91-8C09EACEEFFF}" srcOrd="0" destOrd="0" presId="urn:microsoft.com/office/officeart/2016/7/layout/HexagonTimeline"/>
    <dgm:cxn modelId="{47739CA1-57AE-430F-BA69-795766ADD98E}" type="presParOf" srcId="{75916179-854B-4F10-AA2C-6BDD0B45E25A}" destId="{09662CB4-B9F5-45E2-B0F7-DB3290D5A154}" srcOrd="1" destOrd="0" presId="urn:microsoft.com/office/officeart/2016/7/layout/HexagonTimeline"/>
    <dgm:cxn modelId="{9862B8EE-5426-4ADA-AF46-513530074F98}" type="presParOf" srcId="{75916179-854B-4F10-AA2C-6BDD0B45E25A}" destId="{83E0F528-3A05-4FB7-9369-F5DADBBADEC8}" srcOrd="2" destOrd="0" presId="urn:microsoft.com/office/officeart/2016/7/layout/HexagonTimeline"/>
    <dgm:cxn modelId="{E077FC16-5EFA-41C8-9F88-84A00B1CF346}" type="presParOf" srcId="{75916179-854B-4F10-AA2C-6BDD0B45E25A}" destId="{E290B6EA-90EF-4C08-84A8-FC26570C24F1}" srcOrd="3" destOrd="0" presId="urn:microsoft.com/office/officeart/2016/7/layout/HexagonTimeline"/>
    <dgm:cxn modelId="{54BBAD68-CF08-4656-AF76-2301D8993FA6}" type="presParOf" srcId="{75916179-854B-4F10-AA2C-6BDD0B45E25A}" destId="{247C6C4E-6AFB-4F26-B729-E2DF629FF58D}" srcOrd="4" destOrd="0" presId="urn:microsoft.com/office/officeart/2016/7/layout/HexagonTimeline"/>
    <dgm:cxn modelId="{4B3A96AC-0D07-4051-BA76-38FB42F0FCD1}" type="presParOf" srcId="{CF9C7F8B-ACA5-4AF8-A08B-0E80CF03A32B}" destId="{9ED64EDA-8343-4DF0-9862-FD476F116B7E}" srcOrd="5" destOrd="0" presId="urn:microsoft.com/office/officeart/2016/7/layout/HexagonTimeline"/>
    <dgm:cxn modelId="{88D04C02-5C63-48DF-8819-78E90B84DF15}" type="presParOf" srcId="{CF9C7F8B-ACA5-4AF8-A08B-0E80CF03A32B}" destId="{E97D1EF8-AE5E-4084-9874-DE35C32BB09F}" srcOrd="6" destOrd="0" presId="urn:microsoft.com/office/officeart/2016/7/layout/HexagonTimeline"/>
    <dgm:cxn modelId="{574A2328-8A30-4532-877B-9BA42E47D846}" type="presParOf" srcId="{E97D1EF8-AE5E-4084-9874-DE35C32BB09F}" destId="{FC2DC142-84DA-4C9C-BD96-3F7BF47C38A3}" srcOrd="0" destOrd="0" presId="urn:microsoft.com/office/officeart/2016/7/layout/HexagonTimeline"/>
    <dgm:cxn modelId="{68D4D7D2-5ECE-4536-93F0-80F7CA7B8E6F}" type="presParOf" srcId="{E97D1EF8-AE5E-4084-9874-DE35C32BB09F}" destId="{B7F9B23B-663E-454C-9A0C-5DAB565E25AB}" srcOrd="1" destOrd="0" presId="urn:microsoft.com/office/officeart/2016/7/layout/HexagonTimeline"/>
    <dgm:cxn modelId="{1E33ECD2-EDF5-44DA-A20A-B1B0CABAF32E}" type="presParOf" srcId="{E97D1EF8-AE5E-4084-9874-DE35C32BB09F}" destId="{6BEFD4C2-311B-4282-B6DF-4FD2D1B5D65F}" srcOrd="2" destOrd="0" presId="urn:microsoft.com/office/officeart/2016/7/layout/HexagonTimeline"/>
    <dgm:cxn modelId="{57A8A06B-8FF0-4F15-8E2B-411B61DC14E0}" type="presParOf" srcId="{E97D1EF8-AE5E-4084-9874-DE35C32BB09F}" destId="{EB47FA9A-566A-4873-87E0-E40BF8919779}" srcOrd="3" destOrd="0" presId="urn:microsoft.com/office/officeart/2016/7/layout/HexagonTimeline"/>
    <dgm:cxn modelId="{46F640D5-AA8D-43DD-A0FA-B3202B52A797}" type="presParOf" srcId="{E97D1EF8-AE5E-4084-9874-DE35C32BB09F}" destId="{7A1CE963-0492-4131-A312-4671A2B03DAF}" srcOrd="4" destOrd="0" presId="urn:microsoft.com/office/officeart/2016/7/layout/HexagonTimeline"/>
    <dgm:cxn modelId="{09F49C01-55CE-46C9-BE38-0E7F7E74A8AC}" type="presParOf" srcId="{CF9C7F8B-ACA5-4AF8-A08B-0E80CF03A32B}" destId="{94BF1864-8027-4AE8-BFD2-91F9661BC743}" srcOrd="7" destOrd="0" presId="urn:microsoft.com/office/officeart/2016/7/layout/HexagonTimeline"/>
    <dgm:cxn modelId="{8C833DA4-6777-4201-A2A9-C2F966130A6C}" type="presParOf" srcId="{CF9C7F8B-ACA5-4AF8-A08B-0E80CF03A32B}" destId="{3F8C7F44-0E39-4E64-AFA3-81ED9F564258}" srcOrd="8" destOrd="0" presId="urn:microsoft.com/office/officeart/2016/7/layout/HexagonTimeline"/>
    <dgm:cxn modelId="{361313FA-7EE9-4F05-9DFB-21251BF51566}" type="presParOf" srcId="{3F8C7F44-0E39-4E64-AFA3-81ED9F564258}" destId="{8EAC610B-FC2D-4E66-A096-2E23A75E8CE6}" srcOrd="0" destOrd="0" presId="urn:microsoft.com/office/officeart/2016/7/layout/HexagonTimeline"/>
    <dgm:cxn modelId="{F0B6536E-195D-4DAD-89BD-50858658AA48}" type="presParOf" srcId="{3F8C7F44-0E39-4E64-AFA3-81ED9F564258}" destId="{4EBF67CA-7B13-4FE6-A5D4-F2B5DBB8EF10}" srcOrd="1" destOrd="0" presId="urn:microsoft.com/office/officeart/2016/7/layout/HexagonTimeline"/>
    <dgm:cxn modelId="{115F11D3-4A7B-4845-91B2-06AF925EBE2F}" type="presParOf" srcId="{3F8C7F44-0E39-4E64-AFA3-81ED9F564258}" destId="{EF2BCF49-D21A-4CE2-AE95-81209766FB18}" srcOrd="2" destOrd="0" presId="urn:microsoft.com/office/officeart/2016/7/layout/HexagonTimeline"/>
    <dgm:cxn modelId="{50E913EC-52AD-4638-A9C4-DC0AF7BE9B8B}" type="presParOf" srcId="{3F8C7F44-0E39-4E64-AFA3-81ED9F564258}" destId="{0CC65804-80E2-457A-A25B-A52705EE142F}" srcOrd="3" destOrd="0" presId="urn:microsoft.com/office/officeart/2016/7/layout/HexagonTimeline"/>
    <dgm:cxn modelId="{871F3180-B3B3-47A9-8B71-10A104863350}" type="presParOf" srcId="{3F8C7F44-0E39-4E64-AFA3-81ED9F564258}" destId="{004F0C39-4635-43A3-8A4E-EA640B51ABF7}" srcOrd="4" destOrd="0" presId="urn:microsoft.com/office/officeart/2016/7/layout/HexagonTimeline"/>
    <dgm:cxn modelId="{86EB9331-8E04-4CCD-81B5-4C154DAC0D71}" type="presParOf" srcId="{CF9C7F8B-ACA5-4AF8-A08B-0E80CF03A32B}" destId="{61A8C36E-8A1B-40F2-AED1-4DCA68BADEF4}" srcOrd="9" destOrd="0" presId="urn:microsoft.com/office/officeart/2016/7/layout/HexagonTimeline"/>
    <dgm:cxn modelId="{D8E9156A-A8F7-40F7-B3D4-004B58948248}" type="presParOf" srcId="{CF9C7F8B-ACA5-4AF8-A08B-0E80CF03A32B}" destId="{25653124-9BAA-4AE1-8304-AA26FB2E3F53}" srcOrd="10" destOrd="0" presId="urn:microsoft.com/office/officeart/2016/7/layout/HexagonTimeline"/>
    <dgm:cxn modelId="{50D8424C-79BC-4B09-ACBA-ED0304D38CCC}" type="presParOf" srcId="{25653124-9BAA-4AE1-8304-AA26FB2E3F53}" destId="{218458F2-C6C1-4CA1-95FD-E5E7768E5C6B}" srcOrd="0" destOrd="0" presId="urn:microsoft.com/office/officeart/2016/7/layout/HexagonTimeline"/>
    <dgm:cxn modelId="{11393BD1-B36E-4DAB-B7B3-BF1429279F67}" type="presParOf" srcId="{25653124-9BAA-4AE1-8304-AA26FB2E3F53}" destId="{5401E5BC-5137-49E4-9201-53966AC64854}" srcOrd="1" destOrd="0" presId="urn:microsoft.com/office/officeart/2016/7/layout/HexagonTimeline"/>
    <dgm:cxn modelId="{1EDCA1D7-5AE9-40F7-93C0-41ED972520F3}" type="presParOf" srcId="{25653124-9BAA-4AE1-8304-AA26FB2E3F53}" destId="{74850E5A-A27F-4C49-B524-9BDA42FD5C7E}" srcOrd="2" destOrd="0" presId="urn:microsoft.com/office/officeart/2016/7/layout/HexagonTimeline"/>
    <dgm:cxn modelId="{770CE735-8297-4CA4-95B8-9C56D10308BB}" type="presParOf" srcId="{25653124-9BAA-4AE1-8304-AA26FB2E3F53}" destId="{59A7864F-BA2A-4DE3-9F4E-36E9E79426E5}" srcOrd="3" destOrd="0" presId="urn:microsoft.com/office/officeart/2016/7/layout/HexagonTimeline"/>
    <dgm:cxn modelId="{63A9E760-2E5E-49F9-BC53-CDE2E5F1CFA8}" type="presParOf" srcId="{25653124-9BAA-4AE1-8304-AA26FB2E3F53}" destId="{EC21299B-726A-4025-B88D-0937A475202F}" srcOrd="4" destOrd="0" presId="urn:microsoft.com/office/officeart/2016/7/layout/HexagonTimeline"/>
    <dgm:cxn modelId="{0280683C-B64D-42A9-91FA-41FD586B3049}" type="presParOf" srcId="{CF9C7F8B-ACA5-4AF8-A08B-0E80CF03A32B}" destId="{EFC2798D-D5A4-4DF9-8C5C-A8AE2248B389}" srcOrd="11" destOrd="0" presId="urn:microsoft.com/office/officeart/2016/7/layout/HexagonTimeline"/>
    <dgm:cxn modelId="{410A736F-0344-481C-A7C7-A068E7A0269D}" type="presParOf" srcId="{CF9C7F8B-ACA5-4AF8-A08B-0E80CF03A32B}" destId="{DD7E5FFD-92F4-4953-9739-E25231996B32}" srcOrd="12" destOrd="0" presId="urn:microsoft.com/office/officeart/2016/7/layout/HexagonTimeline"/>
    <dgm:cxn modelId="{8C472E87-C906-495C-A25B-6ABEE8D70E88}" type="presParOf" srcId="{DD7E5FFD-92F4-4953-9739-E25231996B32}" destId="{3B679FDA-5711-41B1-9947-00165A65AD85}" srcOrd="0" destOrd="0" presId="urn:microsoft.com/office/officeart/2016/7/layout/HexagonTimeline"/>
    <dgm:cxn modelId="{A82B7226-8152-47D7-ABFB-B1008175AC10}" type="presParOf" srcId="{DD7E5FFD-92F4-4953-9739-E25231996B32}" destId="{3FEEABC0-B716-4476-BC07-200F95E6145E}" srcOrd="1" destOrd="0" presId="urn:microsoft.com/office/officeart/2016/7/layout/HexagonTimeline"/>
    <dgm:cxn modelId="{F71D868E-8DB9-4C20-AB8F-2AE66D452688}" type="presParOf" srcId="{DD7E5FFD-92F4-4953-9739-E25231996B32}" destId="{C51A9A2D-7049-48F6-A768-21CFE6673D11}" srcOrd="2" destOrd="0" presId="urn:microsoft.com/office/officeart/2016/7/layout/HexagonTimeline"/>
    <dgm:cxn modelId="{CB3E43D6-3C03-42EE-B527-68A4734B0E51}" type="presParOf" srcId="{DD7E5FFD-92F4-4953-9739-E25231996B32}" destId="{51CC04C2-67A2-449B-9088-AB6DFD1C5168}" srcOrd="3" destOrd="0" presId="urn:microsoft.com/office/officeart/2016/7/layout/HexagonTimeline"/>
    <dgm:cxn modelId="{75D5F69C-72EC-4CD1-845F-3EFC0B2F96C7}" type="presParOf" srcId="{DD7E5FFD-92F4-4953-9739-E25231996B32}" destId="{3F3C95CE-6667-4292-9790-23C62A236FDC}" srcOrd="4" destOrd="0" presId="urn:microsoft.com/office/officeart/2016/7/layout/HexagonTimeline"/>
    <dgm:cxn modelId="{90D993DD-CA11-4787-A55C-18A0498A0137}" type="presParOf" srcId="{CF9C7F8B-ACA5-4AF8-A08B-0E80CF03A32B}" destId="{F4A6BFE0-93C4-4AF1-B144-CB71A68D0459}" srcOrd="13" destOrd="0" presId="urn:microsoft.com/office/officeart/2016/7/layout/HexagonTimeline"/>
    <dgm:cxn modelId="{3F5D6F9B-C079-413D-9937-64FEA3D5A158}" type="presParOf" srcId="{CF9C7F8B-ACA5-4AF8-A08B-0E80CF03A32B}" destId="{31DAC90A-90A5-4951-AA0D-E31E22B184DF}" srcOrd="14" destOrd="0" presId="urn:microsoft.com/office/officeart/2016/7/layout/HexagonTimeline"/>
    <dgm:cxn modelId="{CB473C1D-E444-4AC8-A3A4-F52F2E5EB45F}" type="presParOf" srcId="{31DAC90A-90A5-4951-AA0D-E31E22B184DF}" destId="{6B7CCF50-5584-4A49-B475-8DE28A8F9D44}" srcOrd="0" destOrd="0" presId="urn:microsoft.com/office/officeart/2016/7/layout/HexagonTimeline"/>
    <dgm:cxn modelId="{A74DCAB6-D47A-457C-A503-8862FF6A73F3}" type="presParOf" srcId="{31DAC90A-90A5-4951-AA0D-E31E22B184DF}" destId="{31B14A24-E1C4-42D3-AB8E-6B1B0C86CF9F}" srcOrd="1" destOrd="0" presId="urn:microsoft.com/office/officeart/2016/7/layout/HexagonTimeline"/>
    <dgm:cxn modelId="{DB278F9A-E44B-4CF6-8CDB-2F829DA5B83F}" type="presParOf" srcId="{31DAC90A-90A5-4951-AA0D-E31E22B184DF}" destId="{F54EF21F-424E-4189-8E49-F59BD2131750}" srcOrd="2" destOrd="0" presId="urn:microsoft.com/office/officeart/2016/7/layout/HexagonTimeline"/>
    <dgm:cxn modelId="{3240D2DC-6A7D-4CBE-9069-B31EE1FFDF98}" type="presParOf" srcId="{31DAC90A-90A5-4951-AA0D-E31E22B184DF}" destId="{09B06E52-304E-40F1-ACE9-BA7A864E499F}" srcOrd="3" destOrd="0" presId="urn:microsoft.com/office/officeart/2016/7/layout/HexagonTimeline"/>
    <dgm:cxn modelId="{A914214A-476E-4EE6-969E-AFC33791E15D}" type="presParOf" srcId="{31DAC90A-90A5-4951-AA0D-E31E22B184DF}" destId="{14F185CA-9EA6-4187-8878-E5764801A953}" srcOrd="4" destOrd="0" presId="urn:microsoft.com/office/officeart/2016/7/layout/HexagonTimeline"/>
    <dgm:cxn modelId="{BD0CE55A-35E5-49E8-9BA2-D4DD1852D8DE}" type="presParOf" srcId="{CF9C7F8B-ACA5-4AF8-A08B-0E80CF03A32B}" destId="{9AE081DE-6E4C-4E66-A04C-C48445D484E1}" srcOrd="15" destOrd="0" presId="urn:microsoft.com/office/officeart/2016/7/layout/HexagonTimeline"/>
    <dgm:cxn modelId="{2587FE90-21AD-483B-9D0A-3D4ECA4B585C}" type="presParOf" srcId="{CF9C7F8B-ACA5-4AF8-A08B-0E80CF03A32B}" destId="{66B5E35F-A975-42D1-B47D-033D8CC24BEA}" srcOrd="16" destOrd="0" presId="urn:microsoft.com/office/officeart/2016/7/layout/HexagonTimeline"/>
    <dgm:cxn modelId="{B2AFADE3-A265-4F64-BA79-23FF28813B10}" type="presParOf" srcId="{66B5E35F-A975-42D1-B47D-033D8CC24BEA}" destId="{67FEA4CA-60A4-4A73-94AA-E0A33DF94418}" srcOrd="0" destOrd="0" presId="urn:microsoft.com/office/officeart/2016/7/layout/HexagonTimeline"/>
    <dgm:cxn modelId="{A7B89C94-85E3-4917-B122-0389A61A72EE}" type="presParOf" srcId="{66B5E35F-A975-42D1-B47D-033D8CC24BEA}" destId="{AE0A913A-F8FE-41CE-8AE6-AC31D1C42878}" srcOrd="1" destOrd="0" presId="urn:microsoft.com/office/officeart/2016/7/layout/HexagonTimeline"/>
    <dgm:cxn modelId="{0B4AC0A0-0725-44FB-97DD-0187616308E0}" type="presParOf" srcId="{66B5E35F-A975-42D1-B47D-033D8CC24BEA}" destId="{045EB550-DB01-429A-9A35-41938271F847}" srcOrd="2" destOrd="0" presId="urn:microsoft.com/office/officeart/2016/7/layout/HexagonTimeline"/>
    <dgm:cxn modelId="{2011D9C5-6672-48A3-ABB0-02D113760D51}" type="presParOf" srcId="{66B5E35F-A975-42D1-B47D-033D8CC24BEA}" destId="{27E01411-827C-45B1-B1D7-BD4694E9652F}" srcOrd="3" destOrd="0" presId="urn:microsoft.com/office/officeart/2016/7/layout/HexagonTimeline"/>
    <dgm:cxn modelId="{168A849A-60C6-4E6B-B624-C337C9711BAE}" type="presParOf" srcId="{66B5E35F-A975-42D1-B47D-033D8CC24BEA}" destId="{46FA73A7-A3B5-48C1-B2A0-F28E0EF984B9}" srcOrd="4" destOrd="0" presId="urn:microsoft.com/office/officeart/2016/7/layout/HexagonTimeline"/>
    <dgm:cxn modelId="{A676E93E-C902-4620-9A6C-8295ADE8CCEF}" type="presParOf" srcId="{CF9C7F8B-ACA5-4AF8-A08B-0E80CF03A32B}" destId="{3E7D6DE8-86D6-4277-8565-963FD5DB4B1F}" srcOrd="17" destOrd="0" presId="urn:microsoft.com/office/officeart/2016/7/layout/HexagonTimeline"/>
    <dgm:cxn modelId="{076D0069-7042-4B3C-A7E8-2019F12B35CD}" type="presParOf" srcId="{CF9C7F8B-ACA5-4AF8-A08B-0E80CF03A32B}" destId="{2425FE67-33B5-4970-AD9E-6B9857CD0FBA}" srcOrd="18" destOrd="0" presId="urn:microsoft.com/office/officeart/2016/7/layout/HexagonTimeline"/>
    <dgm:cxn modelId="{5FFDC9F1-5E18-4E1B-8DF6-2FE6A595D189}" type="presParOf" srcId="{2425FE67-33B5-4970-AD9E-6B9857CD0FBA}" destId="{C44C3DE0-64DC-4992-B35D-45ACF707F873}" srcOrd="0" destOrd="0" presId="urn:microsoft.com/office/officeart/2016/7/layout/HexagonTimeline"/>
    <dgm:cxn modelId="{C2AB0838-8A43-4EA2-BD5F-0AC32CC51D49}" type="presParOf" srcId="{2425FE67-33B5-4970-AD9E-6B9857CD0FBA}" destId="{2A76E8D7-FC9B-4B64-AEC9-25D016A34507}" srcOrd="1" destOrd="0" presId="urn:microsoft.com/office/officeart/2016/7/layout/HexagonTimeline"/>
    <dgm:cxn modelId="{F2F786E6-4719-4920-BA01-B112A7754A75}" type="presParOf" srcId="{2425FE67-33B5-4970-AD9E-6B9857CD0FBA}" destId="{B0CC66B0-7F51-452C-AF3B-E2F69710F5DE}" srcOrd="2" destOrd="0" presId="urn:microsoft.com/office/officeart/2016/7/layout/HexagonTimeline"/>
    <dgm:cxn modelId="{D9A3062A-F6C7-4FC0-9E95-6687E12EED6E}" type="presParOf" srcId="{2425FE67-33B5-4970-AD9E-6B9857CD0FBA}" destId="{E4E853EE-2DF5-4C12-A411-619520ABACFA}" srcOrd="3" destOrd="0" presId="urn:microsoft.com/office/officeart/2016/7/layout/HexagonTimeline"/>
    <dgm:cxn modelId="{12E3F015-D9ED-4F78-85A2-ADC8EAD77DE3}" type="presParOf" srcId="{2425FE67-33B5-4970-AD9E-6B9857CD0FBA}" destId="{F809A450-5539-4244-B1F7-8E24568EBF5E}" srcOrd="4" destOrd="0" presId="urn:microsoft.com/office/officeart/2016/7/layout/HexagonTimeline"/>
    <dgm:cxn modelId="{D0979090-E95C-42B5-920B-C07D0AA0520B}" type="presParOf" srcId="{CF9C7F8B-ACA5-4AF8-A08B-0E80CF03A32B}" destId="{D1065EFF-CAF1-4587-BCBD-E0CB9A499A34}" srcOrd="19" destOrd="0" presId="urn:microsoft.com/office/officeart/2016/7/layout/HexagonTimeline"/>
    <dgm:cxn modelId="{D46B1F7D-3634-4B23-8C12-8C596F3370F6}" type="presParOf" srcId="{CF9C7F8B-ACA5-4AF8-A08B-0E80CF03A32B}" destId="{07B024D7-EDAB-4A78-9FB5-90CCC1AE3CEF}" srcOrd="20" destOrd="0" presId="urn:microsoft.com/office/officeart/2016/7/layout/HexagonTimeline"/>
    <dgm:cxn modelId="{77942A86-19EF-41E7-9B40-8F2F2A63AEB8}" type="presParOf" srcId="{07B024D7-EDAB-4A78-9FB5-90CCC1AE3CEF}" destId="{550C6F81-CF54-4CDB-961B-128C6CFF513D}" srcOrd="0" destOrd="0" presId="urn:microsoft.com/office/officeart/2016/7/layout/HexagonTimeline"/>
    <dgm:cxn modelId="{2BEBD9F4-9A4E-47B6-98AE-589E51D88979}" type="presParOf" srcId="{07B024D7-EDAB-4A78-9FB5-90CCC1AE3CEF}" destId="{F59C7B32-D30D-460C-9DCF-12E62C9F00E5}" srcOrd="1" destOrd="0" presId="urn:microsoft.com/office/officeart/2016/7/layout/HexagonTimeline"/>
    <dgm:cxn modelId="{B1D44ED7-EE37-49CD-A407-37E8CFA75199}" type="presParOf" srcId="{07B024D7-EDAB-4A78-9FB5-90CCC1AE3CEF}" destId="{9E0F7C05-593D-454B-A103-88D415D0CC4D}" srcOrd="2" destOrd="0" presId="urn:microsoft.com/office/officeart/2016/7/layout/HexagonTimeline"/>
    <dgm:cxn modelId="{AA5FC85B-8C50-4D2B-9AC4-A6B0518C1E81}" type="presParOf" srcId="{07B024D7-EDAB-4A78-9FB5-90CCC1AE3CEF}" destId="{48D8CB22-DE26-476B-8778-377B38505DF8}" srcOrd="3" destOrd="0" presId="urn:microsoft.com/office/officeart/2016/7/layout/HexagonTimeline"/>
    <dgm:cxn modelId="{C2990154-293A-4070-BE6E-02F88DFF4CD3}" type="presParOf" srcId="{07B024D7-EDAB-4A78-9FB5-90CCC1AE3CEF}" destId="{07B665D8-1BF3-4940-9B19-FB4B68F3C446}" srcOrd="4" destOrd="0" presId="urn:microsoft.com/office/officeart/2016/7/layout/HexagonTimeline"/>
    <dgm:cxn modelId="{94BFDD6A-5D85-4C1F-A0B1-BBD253A491C8}" type="presParOf" srcId="{CF9C7F8B-ACA5-4AF8-A08B-0E80CF03A32B}" destId="{2A9E377D-15CE-49B7-B599-CD1518B6FEA8}" srcOrd="21" destOrd="0" presId="urn:microsoft.com/office/officeart/2016/7/layout/HexagonTimeline"/>
    <dgm:cxn modelId="{73A70194-4BA5-4B75-8389-07FC7A2E7B05}" type="presParOf" srcId="{CF9C7F8B-ACA5-4AF8-A08B-0E80CF03A32B}" destId="{ECF4FDB1-6982-4AD3-9559-DA376CD7E27F}" srcOrd="22" destOrd="0" presId="urn:microsoft.com/office/officeart/2016/7/layout/HexagonTimeline"/>
    <dgm:cxn modelId="{0E739483-D534-4ED9-9CAB-64CF0CCAAC11}" type="presParOf" srcId="{ECF4FDB1-6982-4AD3-9559-DA376CD7E27F}" destId="{3542FE80-A5B5-40FF-A943-947609A27367}" srcOrd="0" destOrd="0" presId="urn:microsoft.com/office/officeart/2016/7/layout/HexagonTimeline"/>
    <dgm:cxn modelId="{8FA8E8B0-3D09-454A-BE6C-28489FA6864C}" type="presParOf" srcId="{ECF4FDB1-6982-4AD3-9559-DA376CD7E27F}" destId="{54B3DDFB-F75B-4429-8797-256817044A22}" srcOrd="1" destOrd="0" presId="urn:microsoft.com/office/officeart/2016/7/layout/HexagonTimeline"/>
    <dgm:cxn modelId="{BF8D65C9-711B-48A9-B45A-FA58181397E2}" type="presParOf" srcId="{ECF4FDB1-6982-4AD3-9559-DA376CD7E27F}" destId="{A25B8B3A-75E1-4CA7-A579-EC1EF858F50F}" srcOrd="2" destOrd="0" presId="urn:microsoft.com/office/officeart/2016/7/layout/HexagonTimeline"/>
    <dgm:cxn modelId="{AC684667-B441-4B2D-8F66-9308FF47EDDA}" type="presParOf" srcId="{ECF4FDB1-6982-4AD3-9559-DA376CD7E27F}" destId="{D8FC4C07-F220-412D-A3F1-59B59933B686}" srcOrd="3" destOrd="0" presId="urn:microsoft.com/office/officeart/2016/7/layout/HexagonTimeline"/>
    <dgm:cxn modelId="{54443881-CAC5-42E7-B006-62F73186442C}" type="presParOf" srcId="{ECF4FDB1-6982-4AD3-9559-DA376CD7E27F}" destId="{E382EAE2-14C6-473C-A72D-B57E55F129DD}" srcOrd="4" destOrd="0" presId="urn:microsoft.com/office/officeart/2016/7/layout/HexagonTimeline"/>
    <dgm:cxn modelId="{5BA9FB02-47CE-4671-AFBB-618F9C8F0CDE}" type="presParOf" srcId="{CF9C7F8B-ACA5-4AF8-A08B-0E80CF03A32B}" destId="{42021D93-4A97-4306-B217-EF915346B5CE}" srcOrd="23" destOrd="0" presId="urn:microsoft.com/office/officeart/2016/7/layout/HexagonTimeline"/>
    <dgm:cxn modelId="{93FB46FF-FBF8-4A60-9971-17AD7FCF5AC3}" type="presParOf" srcId="{CF9C7F8B-ACA5-4AF8-A08B-0E80CF03A32B}" destId="{DE8E920C-4BAD-4AF2-8467-5CCDB975CC63}" srcOrd="24" destOrd="0" presId="urn:microsoft.com/office/officeart/2016/7/layout/HexagonTimeline"/>
    <dgm:cxn modelId="{C1BEB645-CABC-4D40-811F-64CD53FA776E}" type="presParOf" srcId="{DE8E920C-4BAD-4AF2-8467-5CCDB975CC63}" destId="{438A5F6D-FE5F-4580-A293-E012072C25E3}" srcOrd="0" destOrd="0" presId="urn:microsoft.com/office/officeart/2016/7/layout/HexagonTimeline"/>
    <dgm:cxn modelId="{B09E7C83-9149-48F9-9C00-CF829794329B}" type="presParOf" srcId="{DE8E920C-4BAD-4AF2-8467-5CCDB975CC63}" destId="{EE0E47D0-90BE-4915-B8B4-E075EC08A53C}" srcOrd="1" destOrd="0" presId="urn:microsoft.com/office/officeart/2016/7/layout/HexagonTimeline"/>
    <dgm:cxn modelId="{6A83BA17-DEDE-497A-B9C3-845B340D2799}" type="presParOf" srcId="{DE8E920C-4BAD-4AF2-8467-5CCDB975CC63}" destId="{9DCD9222-4158-4D96-918B-7B8E37F34E7E}" srcOrd="2" destOrd="0" presId="urn:microsoft.com/office/officeart/2016/7/layout/HexagonTimeline"/>
    <dgm:cxn modelId="{513087B0-504B-4F17-8B5A-445E1C1E0A98}" type="presParOf" srcId="{DE8E920C-4BAD-4AF2-8467-5CCDB975CC63}" destId="{2DB92130-B899-4C8A-A05C-7C3C6EE7D662}" srcOrd="3" destOrd="0" presId="urn:microsoft.com/office/officeart/2016/7/layout/HexagonTimeline"/>
    <dgm:cxn modelId="{BB61C7D9-A23B-4CF4-9E8F-7B8F6F3FCCEE}" type="presParOf" srcId="{DE8E920C-4BAD-4AF2-8467-5CCDB975CC63}" destId="{40916E31-D74D-4180-9A9E-96D75813AA69}" srcOrd="4" destOrd="0" presId="urn:microsoft.com/office/officeart/2016/7/layout/HexagonTimeline"/>
    <dgm:cxn modelId="{30453132-4AC6-49F2-B4EB-468F746CB90D}" type="presParOf" srcId="{CF9C7F8B-ACA5-4AF8-A08B-0E80CF03A32B}" destId="{B0D7701E-3C49-47A2-8309-12DA0915E50A}" srcOrd="25" destOrd="0" presId="urn:microsoft.com/office/officeart/2016/7/layout/HexagonTimeline"/>
    <dgm:cxn modelId="{79F36E12-0A62-4E31-B2AF-CA29F1E67765}" type="presParOf" srcId="{CF9C7F8B-ACA5-4AF8-A08B-0E80CF03A32B}" destId="{A853F972-A156-46A7-958E-7A082B6D2551}" srcOrd="26" destOrd="0" presId="urn:microsoft.com/office/officeart/2016/7/layout/HexagonTimeline"/>
    <dgm:cxn modelId="{33731405-7322-4ABC-B8A1-C7D7DA15E0C8}" type="presParOf" srcId="{A853F972-A156-46A7-958E-7A082B6D2551}" destId="{8401E789-DF99-4310-B392-0149507A8AE0}" srcOrd="0" destOrd="0" presId="urn:microsoft.com/office/officeart/2016/7/layout/HexagonTimeline"/>
    <dgm:cxn modelId="{D45F371D-D7E9-4B79-900F-624DA624BC03}" type="presParOf" srcId="{A853F972-A156-46A7-958E-7A082B6D2551}" destId="{64741C63-FBA5-4CA2-9649-D056C0C0B264}" srcOrd="1" destOrd="0" presId="urn:microsoft.com/office/officeart/2016/7/layout/HexagonTimeline"/>
    <dgm:cxn modelId="{13EAD5BD-9BCA-44C0-9EFA-1D75B595AAB5}" type="presParOf" srcId="{A853F972-A156-46A7-958E-7A082B6D2551}" destId="{27ED5AF5-AF0F-480E-B2C3-9807620C7320}" srcOrd="2" destOrd="0" presId="urn:microsoft.com/office/officeart/2016/7/layout/HexagonTimeline"/>
    <dgm:cxn modelId="{1AB1C73A-3A49-4C2B-BEEF-0F6189E4D5A4}" type="presParOf" srcId="{A853F972-A156-46A7-958E-7A082B6D2551}" destId="{317AD29C-3FA0-409F-972F-1F52E1D7C35C}" srcOrd="3" destOrd="0" presId="urn:microsoft.com/office/officeart/2016/7/layout/HexagonTimeline"/>
    <dgm:cxn modelId="{96BB15C8-425B-42E3-B8B7-BB7BD83F864F}" type="presParOf" srcId="{A853F972-A156-46A7-958E-7A082B6D2551}" destId="{9FBF87FC-A995-42E2-A1B0-4EE3958253D1}" srcOrd="4" destOrd="0" presId="urn:microsoft.com/office/officeart/2016/7/layout/HexagonTimeline"/>
    <dgm:cxn modelId="{640242E8-410B-418A-8069-8851DE3BE68E}" type="presParOf" srcId="{CF9C7F8B-ACA5-4AF8-A08B-0E80CF03A32B}" destId="{579D3AC7-F4D7-4F18-86D5-9CD4797E63DE}" srcOrd="27" destOrd="0" presId="urn:microsoft.com/office/officeart/2016/7/layout/HexagonTimeline"/>
    <dgm:cxn modelId="{A1B0BDF0-62B8-46A1-995D-F7DEC55F6179}" type="presParOf" srcId="{CF9C7F8B-ACA5-4AF8-A08B-0E80CF03A32B}" destId="{8B9CD7CC-75D9-471A-A556-3966C3339EDA}" srcOrd="28" destOrd="0" presId="urn:microsoft.com/office/officeart/2016/7/layout/HexagonTimeline"/>
    <dgm:cxn modelId="{093F587D-59D9-4F75-9C17-9DA356B012BD}" type="presParOf" srcId="{8B9CD7CC-75D9-471A-A556-3966C3339EDA}" destId="{9B9697D0-F4D4-4F4E-9AC7-72E64704C12B}" srcOrd="0" destOrd="0" presId="urn:microsoft.com/office/officeart/2016/7/layout/HexagonTimeline"/>
    <dgm:cxn modelId="{FB50502B-E51E-479B-AC53-5A59B743CCE1}" type="presParOf" srcId="{8B9CD7CC-75D9-471A-A556-3966C3339EDA}" destId="{81056741-EE2B-4B9C-8BDE-79BADE4E9DF8}" srcOrd="1" destOrd="0" presId="urn:microsoft.com/office/officeart/2016/7/layout/HexagonTimeline"/>
    <dgm:cxn modelId="{CB7D42DB-C06D-4169-A89A-470CBA4A4A82}" type="presParOf" srcId="{8B9CD7CC-75D9-471A-A556-3966C3339EDA}" destId="{ADEBD5E2-CF29-4151-B63A-164084935122}" srcOrd="2" destOrd="0" presId="urn:microsoft.com/office/officeart/2016/7/layout/HexagonTimeline"/>
    <dgm:cxn modelId="{7333CD88-D4B0-4435-BFAF-2B9602419EBE}" type="presParOf" srcId="{8B9CD7CC-75D9-471A-A556-3966C3339EDA}" destId="{8E61AD1E-AFC4-4BF1-8D68-5FDBE761FB90}" srcOrd="3" destOrd="0" presId="urn:microsoft.com/office/officeart/2016/7/layout/HexagonTimeline"/>
    <dgm:cxn modelId="{F757695C-B371-46E8-922D-ECBC37E5A540}" type="presParOf" srcId="{8B9CD7CC-75D9-471A-A556-3966C3339EDA}" destId="{6F2CBBDE-FC4C-404E-9230-C856718BE3D2}" srcOrd="4" destOrd="0" presId="urn:microsoft.com/office/officeart/2016/7/layout/HexagonTimeline"/>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F036A09-9A10-4F08-A47C-DD6846C85B92}" type="doc">
      <dgm:prSet loTypeId="urn:microsoft.com/office/officeart/2016/7/layout/LinearBlockProcessNumbered" loCatId="process" qsTypeId="urn:microsoft.com/office/officeart/2005/8/quickstyle/simple4" qsCatId="simple" csTypeId="urn:microsoft.com/office/officeart/2005/8/colors/colorful5" csCatId="colorful" phldr="1"/>
      <dgm:spPr/>
      <dgm:t>
        <a:bodyPr/>
        <a:lstStyle/>
        <a:p>
          <a:endParaRPr lang="en-US"/>
        </a:p>
      </dgm:t>
    </dgm:pt>
    <dgm:pt modelId="{8A5B4FC1-BB72-4B53-9047-868842FCE8EF}">
      <dgm:prSet/>
      <dgm:spPr/>
      <dgm:t>
        <a:bodyPr/>
        <a:lstStyle/>
        <a:p>
          <a:r>
            <a:rPr lang="en-US"/>
            <a:t>Involvement Fair, Wednesday, Sept. 7, </a:t>
          </a:r>
          <a:r>
            <a:rPr lang="en-US">
              <a:latin typeface="Goudy Old Style"/>
            </a:rPr>
            <a:t>12:00-2:00PM</a:t>
          </a:r>
          <a:r>
            <a:rPr lang="en-US"/>
            <a:t>, in the courtyard</a:t>
          </a:r>
        </a:p>
      </dgm:t>
    </dgm:pt>
    <dgm:pt modelId="{47C7EA47-6A4E-461B-B689-F5C052AD1051}" type="parTrans" cxnId="{365AA612-0498-4E6D-AB1F-12C8A2370138}">
      <dgm:prSet/>
      <dgm:spPr/>
      <dgm:t>
        <a:bodyPr/>
        <a:lstStyle/>
        <a:p>
          <a:endParaRPr lang="en-US"/>
        </a:p>
      </dgm:t>
    </dgm:pt>
    <dgm:pt modelId="{E135E4A7-DF42-4B95-B4B0-B1F287BB9916}" type="sibTrans" cxnId="{365AA612-0498-4E6D-AB1F-12C8A2370138}">
      <dgm:prSet phldrT="02" phldr="0"/>
      <dgm:spPr/>
      <dgm:t>
        <a:bodyPr/>
        <a:lstStyle/>
        <a:p>
          <a:r>
            <a:rPr lang="en-US"/>
            <a:t>02</a:t>
          </a:r>
        </a:p>
      </dgm:t>
    </dgm:pt>
    <dgm:pt modelId="{CC07C166-1F39-4A6B-8616-76D8BD385A36}">
      <dgm:prSet/>
      <dgm:spPr/>
      <dgm:t>
        <a:bodyPr/>
        <a:lstStyle/>
        <a:p>
          <a:r>
            <a:rPr lang="en-US"/>
            <a:t>Mural project in the Student Activities space</a:t>
          </a:r>
        </a:p>
      </dgm:t>
    </dgm:pt>
    <dgm:pt modelId="{8192E4DB-EF9E-4938-9E66-B013A547630D}" type="parTrans" cxnId="{9625EC17-82A2-4A79-BEEE-8D3865740EA7}">
      <dgm:prSet/>
      <dgm:spPr/>
      <dgm:t>
        <a:bodyPr/>
        <a:lstStyle/>
        <a:p>
          <a:endParaRPr lang="en-US"/>
        </a:p>
      </dgm:t>
    </dgm:pt>
    <dgm:pt modelId="{8EF68356-2A18-4A3A-AE5D-F5F7406C6470}" type="sibTrans" cxnId="{9625EC17-82A2-4A79-BEEE-8D3865740EA7}">
      <dgm:prSet phldrT="03" phldr="0"/>
      <dgm:spPr/>
      <dgm:t>
        <a:bodyPr/>
        <a:lstStyle/>
        <a:p>
          <a:r>
            <a:rPr lang="en-US"/>
            <a:t>03</a:t>
          </a:r>
        </a:p>
      </dgm:t>
    </dgm:pt>
    <dgm:pt modelId="{57F72BC2-637B-42DA-8E9B-45DDB869C74C}">
      <dgm:prSet/>
      <dgm:spPr/>
      <dgm:t>
        <a:bodyPr/>
        <a:lstStyle/>
        <a:p>
          <a:r>
            <a:rPr lang="en-US"/>
            <a:t>More gaming equipment in the Student Activities space</a:t>
          </a:r>
        </a:p>
      </dgm:t>
    </dgm:pt>
    <dgm:pt modelId="{69F6EF30-D6B6-44D5-BD4B-4C7F745A2631}" type="parTrans" cxnId="{AC15B190-EB04-4588-9C32-3F0A2A42AC51}">
      <dgm:prSet/>
      <dgm:spPr/>
      <dgm:t>
        <a:bodyPr/>
        <a:lstStyle/>
        <a:p>
          <a:endParaRPr lang="en-US"/>
        </a:p>
      </dgm:t>
    </dgm:pt>
    <dgm:pt modelId="{283FAB8C-450D-4B06-A511-499742F9C0A0}" type="sibTrans" cxnId="{AC15B190-EB04-4588-9C32-3F0A2A42AC51}">
      <dgm:prSet phldrT="04" phldr="0"/>
      <dgm:spPr/>
      <dgm:t>
        <a:bodyPr/>
        <a:lstStyle/>
        <a:p>
          <a:r>
            <a:rPr lang="en-US"/>
            <a:t>04</a:t>
          </a:r>
        </a:p>
      </dgm:t>
    </dgm:pt>
    <dgm:pt modelId="{9663FF12-5AD0-4576-977F-3F90743FEBB8}">
      <dgm:prSet/>
      <dgm:spPr/>
      <dgm:t>
        <a:bodyPr/>
        <a:lstStyle/>
        <a:p>
          <a:r>
            <a:rPr lang="en-US"/>
            <a:t>Three (3!) programming events per month (from USG alone)</a:t>
          </a:r>
        </a:p>
      </dgm:t>
    </dgm:pt>
    <dgm:pt modelId="{1C99AB11-A8C7-4B05-B35B-54081785BCBA}" type="parTrans" cxnId="{8D583744-9B46-437A-8265-7A4091381B29}">
      <dgm:prSet/>
      <dgm:spPr/>
      <dgm:t>
        <a:bodyPr/>
        <a:lstStyle/>
        <a:p>
          <a:endParaRPr lang="en-US"/>
        </a:p>
      </dgm:t>
    </dgm:pt>
    <dgm:pt modelId="{176F5D9A-3A55-45C9-9C90-EE8C7B038E67}" type="sibTrans" cxnId="{8D583744-9B46-437A-8265-7A4091381B29}">
      <dgm:prSet phldrT="05" phldr="0"/>
      <dgm:spPr/>
      <dgm:t>
        <a:bodyPr/>
        <a:lstStyle/>
        <a:p>
          <a:r>
            <a:rPr lang="en-US"/>
            <a:t>05</a:t>
          </a:r>
        </a:p>
      </dgm:t>
    </dgm:pt>
    <dgm:pt modelId="{8D90C66A-BEA1-436C-A9B0-1DC9886DF355}">
      <dgm:prSet/>
      <dgm:spPr/>
      <dgm:t>
        <a:bodyPr/>
        <a:lstStyle/>
        <a:p>
          <a:r>
            <a:rPr lang="en-US"/>
            <a:t>Bigger and better community engagement opportunities</a:t>
          </a:r>
          <a:r>
            <a:rPr lang="en-US">
              <a:latin typeface="Goudy Old Style"/>
            </a:rPr>
            <a:t>.</a:t>
          </a:r>
          <a:endParaRPr lang="en-US"/>
        </a:p>
      </dgm:t>
    </dgm:pt>
    <dgm:pt modelId="{9881B26D-1C22-4BB9-BEB9-4E73B1E2432A}" type="parTrans" cxnId="{E86D5FDF-CFBB-412C-A1F6-AF64192BF667}">
      <dgm:prSet/>
      <dgm:spPr/>
      <dgm:t>
        <a:bodyPr/>
        <a:lstStyle/>
        <a:p>
          <a:endParaRPr lang="en-US"/>
        </a:p>
      </dgm:t>
    </dgm:pt>
    <dgm:pt modelId="{35A37E8E-A81D-470A-8F4B-844A27C08073}" type="sibTrans" cxnId="{E86D5FDF-CFBB-412C-A1F6-AF64192BF667}">
      <dgm:prSet phldrT="06" phldr="0"/>
      <dgm:spPr/>
      <dgm:t>
        <a:bodyPr/>
        <a:lstStyle/>
        <a:p>
          <a:r>
            <a:rPr lang="en-US"/>
            <a:t>06</a:t>
          </a:r>
        </a:p>
      </dgm:t>
    </dgm:pt>
    <dgm:pt modelId="{8DE98F7B-71E9-4DB9-914E-5986524021AD}">
      <dgm:prSet phldr="0"/>
      <dgm:spPr/>
      <dgm:t>
        <a:bodyPr/>
        <a:lstStyle/>
        <a:p>
          <a:pPr rtl="0"/>
          <a:r>
            <a:rPr lang="en-US">
              <a:latin typeface="Goudy Old Style"/>
            </a:rPr>
            <a:t>Block Party! Wednesday, August 31, 1:00-4:00PM. Free food and live music!</a:t>
          </a:r>
          <a:endParaRPr lang="en-US"/>
        </a:p>
      </dgm:t>
    </dgm:pt>
    <dgm:pt modelId="{1BF8D7AC-E02C-4896-982E-BD7FA88C7285}" type="parTrans" cxnId="{EFF29802-0869-46AD-A226-E6A1A7E9BB37}">
      <dgm:prSet/>
      <dgm:spPr/>
    </dgm:pt>
    <dgm:pt modelId="{76EA2581-D9D6-4842-B54D-7FB28C491127}" type="sibTrans" cxnId="{EFF29802-0869-46AD-A226-E6A1A7E9BB37}">
      <dgm:prSet phldrT="01" phldr="0"/>
      <dgm:spPr/>
      <dgm:t>
        <a:bodyPr/>
        <a:lstStyle/>
        <a:p>
          <a:r>
            <a:rPr lang="en-US"/>
            <a:t>01</a:t>
          </a:r>
        </a:p>
      </dgm:t>
    </dgm:pt>
    <dgm:pt modelId="{93B9E321-DE12-4CB5-B5FE-B53BC2314DDB}" type="pres">
      <dgm:prSet presAssocID="{2F036A09-9A10-4F08-A47C-DD6846C85B92}" presName="Name0" presStyleCnt="0">
        <dgm:presLayoutVars>
          <dgm:animLvl val="lvl"/>
          <dgm:resizeHandles val="exact"/>
        </dgm:presLayoutVars>
      </dgm:prSet>
      <dgm:spPr/>
    </dgm:pt>
    <dgm:pt modelId="{69AAE55B-66AA-492F-9B31-AFE6BE57380E}" type="pres">
      <dgm:prSet presAssocID="{8DE98F7B-71E9-4DB9-914E-5986524021AD}" presName="compositeNode" presStyleCnt="0">
        <dgm:presLayoutVars>
          <dgm:bulletEnabled val="1"/>
        </dgm:presLayoutVars>
      </dgm:prSet>
      <dgm:spPr/>
    </dgm:pt>
    <dgm:pt modelId="{5AAD2B40-C1A8-4464-973D-F461B863B862}" type="pres">
      <dgm:prSet presAssocID="{8DE98F7B-71E9-4DB9-914E-5986524021AD}" presName="bgRect" presStyleLbl="alignNode1" presStyleIdx="0" presStyleCnt="6"/>
      <dgm:spPr/>
    </dgm:pt>
    <dgm:pt modelId="{9ECE8AAE-6866-4FEA-8B33-39955C2B8AC0}" type="pres">
      <dgm:prSet presAssocID="{76EA2581-D9D6-4842-B54D-7FB28C491127}" presName="sibTransNodeRect" presStyleLbl="alignNode1" presStyleIdx="0" presStyleCnt="6">
        <dgm:presLayoutVars>
          <dgm:chMax val="0"/>
          <dgm:bulletEnabled val="1"/>
        </dgm:presLayoutVars>
      </dgm:prSet>
      <dgm:spPr/>
    </dgm:pt>
    <dgm:pt modelId="{7303F553-6663-414F-9C1D-08627AE6D91B}" type="pres">
      <dgm:prSet presAssocID="{8DE98F7B-71E9-4DB9-914E-5986524021AD}" presName="nodeRect" presStyleLbl="alignNode1" presStyleIdx="0" presStyleCnt="6">
        <dgm:presLayoutVars>
          <dgm:bulletEnabled val="1"/>
        </dgm:presLayoutVars>
      </dgm:prSet>
      <dgm:spPr/>
    </dgm:pt>
    <dgm:pt modelId="{1DE2FB00-FA35-4577-A70D-E0B4BCCB2EB9}" type="pres">
      <dgm:prSet presAssocID="{76EA2581-D9D6-4842-B54D-7FB28C491127}" presName="sibTrans" presStyleCnt="0"/>
      <dgm:spPr/>
    </dgm:pt>
    <dgm:pt modelId="{A9D10A3C-15C9-45B8-8484-5DCF390DEDD4}" type="pres">
      <dgm:prSet presAssocID="{8A5B4FC1-BB72-4B53-9047-868842FCE8EF}" presName="compositeNode" presStyleCnt="0">
        <dgm:presLayoutVars>
          <dgm:bulletEnabled val="1"/>
        </dgm:presLayoutVars>
      </dgm:prSet>
      <dgm:spPr/>
    </dgm:pt>
    <dgm:pt modelId="{D41BF8F7-E45E-4402-8F60-203C86FDD91E}" type="pres">
      <dgm:prSet presAssocID="{8A5B4FC1-BB72-4B53-9047-868842FCE8EF}" presName="bgRect" presStyleLbl="alignNode1" presStyleIdx="1" presStyleCnt="6"/>
      <dgm:spPr/>
    </dgm:pt>
    <dgm:pt modelId="{8B3D3238-8132-458F-8446-4426745AED55}" type="pres">
      <dgm:prSet presAssocID="{E135E4A7-DF42-4B95-B4B0-B1F287BB9916}" presName="sibTransNodeRect" presStyleLbl="alignNode1" presStyleIdx="1" presStyleCnt="6">
        <dgm:presLayoutVars>
          <dgm:chMax val="0"/>
          <dgm:bulletEnabled val="1"/>
        </dgm:presLayoutVars>
      </dgm:prSet>
      <dgm:spPr/>
    </dgm:pt>
    <dgm:pt modelId="{F85B2845-009D-4DDA-8FB0-27076D4277DE}" type="pres">
      <dgm:prSet presAssocID="{8A5B4FC1-BB72-4B53-9047-868842FCE8EF}" presName="nodeRect" presStyleLbl="alignNode1" presStyleIdx="1" presStyleCnt="6">
        <dgm:presLayoutVars>
          <dgm:bulletEnabled val="1"/>
        </dgm:presLayoutVars>
      </dgm:prSet>
      <dgm:spPr/>
    </dgm:pt>
    <dgm:pt modelId="{26221CF2-0866-43AF-B600-D81E7BAB279A}" type="pres">
      <dgm:prSet presAssocID="{E135E4A7-DF42-4B95-B4B0-B1F287BB9916}" presName="sibTrans" presStyleCnt="0"/>
      <dgm:spPr/>
    </dgm:pt>
    <dgm:pt modelId="{5960A183-AFFD-4DD9-A678-8E42DAF520F5}" type="pres">
      <dgm:prSet presAssocID="{CC07C166-1F39-4A6B-8616-76D8BD385A36}" presName="compositeNode" presStyleCnt="0">
        <dgm:presLayoutVars>
          <dgm:bulletEnabled val="1"/>
        </dgm:presLayoutVars>
      </dgm:prSet>
      <dgm:spPr/>
    </dgm:pt>
    <dgm:pt modelId="{D4DDFED9-6330-4532-8F2B-6781F98DB6B5}" type="pres">
      <dgm:prSet presAssocID="{CC07C166-1F39-4A6B-8616-76D8BD385A36}" presName="bgRect" presStyleLbl="alignNode1" presStyleIdx="2" presStyleCnt="6"/>
      <dgm:spPr/>
    </dgm:pt>
    <dgm:pt modelId="{F93BDBEF-E2F6-4F41-871D-EB36DEA6456D}" type="pres">
      <dgm:prSet presAssocID="{8EF68356-2A18-4A3A-AE5D-F5F7406C6470}" presName="sibTransNodeRect" presStyleLbl="alignNode1" presStyleIdx="2" presStyleCnt="6">
        <dgm:presLayoutVars>
          <dgm:chMax val="0"/>
          <dgm:bulletEnabled val="1"/>
        </dgm:presLayoutVars>
      </dgm:prSet>
      <dgm:spPr/>
    </dgm:pt>
    <dgm:pt modelId="{D1155B43-390E-4FFF-824B-A1CAB40E427F}" type="pres">
      <dgm:prSet presAssocID="{CC07C166-1F39-4A6B-8616-76D8BD385A36}" presName="nodeRect" presStyleLbl="alignNode1" presStyleIdx="2" presStyleCnt="6">
        <dgm:presLayoutVars>
          <dgm:bulletEnabled val="1"/>
        </dgm:presLayoutVars>
      </dgm:prSet>
      <dgm:spPr/>
    </dgm:pt>
    <dgm:pt modelId="{FC7A79AB-CDF5-4913-AA83-1AD29FA48EAE}" type="pres">
      <dgm:prSet presAssocID="{8EF68356-2A18-4A3A-AE5D-F5F7406C6470}" presName="sibTrans" presStyleCnt="0"/>
      <dgm:spPr/>
    </dgm:pt>
    <dgm:pt modelId="{14F052C7-D3EA-4466-9793-2ED2F3135C5C}" type="pres">
      <dgm:prSet presAssocID="{57F72BC2-637B-42DA-8E9B-45DDB869C74C}" presName="compositeNode" presStyleCnt="0">
        <dgm:presLayoutVars>
          <dgm:bulletEnabled val="1"/>
        </dgm:presLayoutVars>
      </dgm:prSet>
      <dgm:spPr/>
    </dgm:pt>
    <dgm:pt modelId="{8CCC2389-6313-418C-9706-E8A182E74942}" type="pres">
      <dgm:prSet presAssocID="{57F72BC2-637B-42DA-8E9B-45DDB869C74C}" presName="bgRect" presStyleLbl="alignNode1" presStyleIdx="3" presStyleCnt="6"/>
      <dgm:spPr/>
    </dgm:pt>
    <dgm:pt modelId="{9FBC6ABD-87B7-4316-B798-3B7F2C2C40EF}" type="pres">
      <dgm:prSet presAssocID="{283FAB8C-450D-4B06-A511-499742F9C0A0}" presName="sibTransNodeRect" presStyleLbl="alignNode1" presStyleIdx="3" presStyleCnt="6">
        <dgm:presLayoutVars>
          <dgm:chMax val="0"/>
          <dgm:bulletEnabled val="1"/>
        </dgm:presLayoutVars>
      </dgm:prSet>
      <dgm:spPr/>
    </dgm:pt>
    <dgm:pt modelId="{6ED82674-5039-44B0-A4DE-812A0AA7F33E}" type="pres">
      <dgm:prSet presAssocID="{57F72BC2-637B-42DA-8E9B-45DDB869C74C}" presName="nodeRect" presStyleLbl="alignNode1" presStyleIdx="3" presStyleCnt="6">
        <dgm:presLayoutVars>
          <dgm:bulletEnabled val="1"/>
        </dgm:presLayoutVars>
      </dgm:prSet>
      <dgm:spPr/>
    </dgm:pt>
    <dgm:pt modelId="{0B456B07-0E9A-4214-A395-187C54ED3F67}" type="pres">
      <dgm:prSet presAssocID="{283FAB8C-450D-4B06-A511-499742F9C0A0}" presName="sibTrans" presStyleCnt="0"/>
      <dgm:spPr/>
    </dgm:pt>
    <dgm:pt modelId="{8C7B647F-99E0-438B-A94E-0482D603D3EE}" type="pres">
      <dgm:prSet presAssocID="{9663FF12-5AD0-4576-977F-3F90743FEBB8}" presName="compositeNode" presStyleCnt="0">
        <dgm:presLayoutVars>
          <dgm:bulletEnabled val="1"/>
        </dgm:presLayoutVars>
      </dgm:prSet>
      <dgm:spPr/>
    </dgm:pt>
    <dgm:pt modelId="{5499769E-ACC3-46E0-97C4-2DDFB5C9B7A2}" type="pres">
      <dgm:prSet presAssocID="{9663FF12-5AD0-4576-977F-3F90743FEBB8}" presName="bgRect" presStyleLbl="alignNode1" presStyleIdx="4" presStyleCnt="6"/>
      <dgm:spPr/>
    </dgm:pt>
    <dgm:pt modelId="{252A9A2D-FE2F-41F5-BD3A-161EE1135BAA}" type="pres">
      <dgm:prSet presAssocID="{176F5D9A-3A55-45C9-9C90-EE8C7B038E67}" presName="sibTransNodeRect" presStyleLbl="alignNode1" presStyleIdx="4" presStyleCnt="6">
        <dgm:presLayoutVars>
          <dgm:chMax val="0"/>
          <dgm:bulletEnabled val="1"/>
        </dgm:presLayoutVars>
      </dgm:prSet>
      <dgm:spPr/>
    </dgm:pt>
    <dgm:pt modelId="{165431D2-99B1-41E1-85A5-9859E4DB63B9}" type="pres">
      <dgm:prSet presAssocID="{9663FF12-5AD0-4576-977F-3F90743FEBB8}" presName="nodeRect" presStyleLbl="alignNode1" presStyleIdx="4" presStyleCnt="6">
        <dgm:presLayoutVars>
          <dgm:bulletEnabled val="1"/>
        </dgm:presLayoutVars>
      </dgm:prSet>
      <dgm:spPr/>
    </dgm:pt>
    <dgm:pt modelId="{D8319B37-141A-48BF-B79E-EC7D5719F989}" type="pres">
      <dgm:prSet presAssocID="{176F5D9A-3A55-45C9-9C90-EE8C7B038E67}" presName="sibTrans" presStyleCnt="0"/>
      <dgm:spPr/>
    </dgm:pt>
    <dgm:pt modelId="{21902080-03A5-41F1-A82E-BC580E8C3550}" type="pres">
      <dgm:prSet presAssocID="{8D90C66A-BEA1-436C-A9B0-1DC9886DF355}" presName="compositeNode" presStyleCnt="0">
        <dgm:presLayoutVars>
          <dgm:bulletEnabled val="1"/>
        </dgm:presLayoutVars>
      </dgm:prSet>
      <dgm:spPr/>
    </dgm:pt>
    <dgm:pt modelId="{150216AD-8E37-49B4-AF50-D8433C70A0CF}" type="pres">
      <dgm:prSet presAssocID="{8D90C66A-BEA1-436C-A9B0-1DC9886DF355}" presName="bgRect" presStyleLbl="alignNode1" presStyleIdx="5" presStyleCnt="6"/>
      <dgm:spPr/>
    </dgm:pt>
    <dgm:pt modelId="{9D2298F0-37CD-4746-83F1-B491BF904DEE}" type="pres">
      <dgm:prSet presAssocID="{35A37E8E-A81D-470A-8F4B-844A27C08073}" presName="sibTransNodeRect" presStyleLbl="alignNode1" presStyleIdx="5" presStyleCnt="6">
        <dgm:presLayoutVars>
          <dgm:chMax val="0"/>
          <dgm:bulletEnabled val="1"/>
        </dgm:presLayoutVars>
      </dgm:prSet>
      <dgm:spPr/>
    </dgm:pt>
    <dgm:pt modelId="{1067C25D-5294-4D3D-AA74-42AA2CFA2FBD}" type="pres">
      <dgm:prSet presAssocID="{8D90C66A-BEA1-436C-A9B0-1DC9886DF355}" presName="nodeRect" presStyleLbl="alignNode1" presStyleIdx="5" presStyleCnt="6">
        <dgm:presLayoutVars>
          <dgm:bulletEnabled val="1"/>
        </dgm:presLayoutVars>
      </dgm:prSet>
      <dgm:spPr/>
    </dgm:pt>
  </dgm:ptLst>
  <dgm:cxnLst>
    <dgm:cxn modelId="{EFF29802-0869-46AD-A226-E6A1A7E9BB37}" srcId="{2F036A09-9A10-4F08-A47C-DD6846C85B92}" destId="{8DE98F7B-71E9-4DB9-914E-5986524021AD}" srcOrd="0" destOrd="0" parTransId="{1BF8D7AC-E02C-4896-982E-BD7FA88C7285}" sibTransId="{76EA2581-D9D6-4842-B54D-7FB28C491127}"/>
    <dgm:cxn modelId="{4D33500B-7F15-4B43-BCBC-C669DCF309AB}" type="presOf" srcId="{E135E4A7-DF42-4B95-B4B0-B1F287BB9916}" destId="{8B3D3238-8132-458F-8446-4426745AED55}" srcOrd="0" destOrd="0" presId="urn:microsoft.com/office/officeart/2016/7/layout/LinearBlockProcessNumbered"/>
    <dgm:cxn modelId="{365AA612-0498-4E6D-AB1F-12C8A2370138}" srcId="{2F036A09-9A10-4F08-A47C-DD6846C85B92}" destId="{8A5B4FC1-BB72-4B53-9047-868842FCE8EF}" srcOrd="1" destOrd="0" parTransId="{47C7EA47-6A4E-461B-B689-F5C052AD1051}" sibTransId="{E135E4A7-DF42-4B95-B4B0-B1F287BB9916}"/>
    <dgm:cxn modelId="{9625EC17-82A2-4A79-BEEE-8D3865740EA7}" srcId="{2F036A09-9A10-4F08-A47C-DD6846C85B92}" destId="{CC07C166-1F39-4A6B-8616-76D8BD385A36}" srcOrd="2" destOrd="0" parTransId="{8192E4DB-EF9E-4938-9E66-B013A547630D}" sibTransId="{8EF68356-2A18-4A3A-AE5D-F5F7406C6470}"/>
    <dgm:cxn modelId="{13E69620-EB0F-42A3-A718-4BC0899AC30F}" type="presOf" srcId="{76EA2581-D9D6-4842-B54D-7FB28C491127}" destId="{9ECE8AAE-6866-4FEA-8B33-39955C2B8AC0}" srcOrd="0" destOrd="0" presId="urn:microsoft.com/office/officeart/2016/7/layout/LinearBlockProcessNumbered"/>
    <dgm:cxn modelId="{FA3DA32C-F1CD-406A-A40F-35A24686114A}" type="presOf" srcId="{CC07C166-1F39-4A6B-8616-76D8BD385A36}" destId="{D4DDFED9-6330-4532-8F2B-6781F98DB6B5}" srcOrd="0" destOrd="0" presId="urn:microsoft.com/office/officeart/2016/7/layout/LinearBlockProcessNumbered"/>
    <dgm:cxn modelId="{357ECE31-5F97-4D4A-8C1D-FD4ED1E5689B}" type="presOf" srcId="{176F5D9A-3A55-45C9-9C90-EE8C7B038E67}" destId="{252A9A2D-FE2F-41F5-BD3A-161EE1135BAA}" srcOrd="0" destOrd="0" presId="urn:microsoft.com/office/officeart/2016/7/layout/LinearBlockProcessNumbered"/>
    <dgm:cxn modelId="{30277734-CEEB-41FD-A17F-D909A0983ACB}" type="presOf" srcId="{283FAB8C-450D-4B06-A511-499742F9C0A0}" destId="{9FBC6ABD-87B7-4316-B798-3B7F2C2C40EF}" srcOrd="0" destOrd="0" presId="urn:microsoft.com/office/officeart/2016/7/layout/LinearBlockProcessNumbered"/>
    <dgm:cxn modelId="{43953937-64F3-4392-9C08-DB02551E7CEA}" type="presOf" srcId="{8D90C66A-BEA1-436C-A9B0-1DC9886DF355}" destId="{150216AD-8E37-49B4-AF50-D8433C70A0CF}" srcOrd="0" destOrd="0" presId="urn:microsoft.com/office/officeart/2016/7/layout/LinearBlockProcessNumbered"/>
    <dgm:cxn modelId="{5459773F-417D-4049-9D0D-7646C78FE9F7}" type="presOf" srcId="{35A37E8E-A81D-470A-8F4B-844A27C08073}" destId="{9D2298F0-37CD-4746-83F1-B491BF904DEE}" srcOrd="0" destOrd="0" presId="urn:microsoft.com/office/officeart/2016/7/layout/LinearBlockProcessNumbered"/>
    <dgm:cxn modelId="{6DBF1D62-2D58-4B9C-832B-6CD6D8A0D596}" type="presOf" srcId="{9663FF12-5AD0-4576-977F-3F90743FEBB8}" destId="{5499769E-ACC3-46E0-97C4-2DDFB5C9B7A2}" srcOrd="0" destOrd="0" presId="urn:microsoft.com/office/officeart/2016/7/layout/LinearBlockProcessNumbered"/>
    <dgm:cxn modelId="{8D583744-9B46-437A-8265-7A4091381B29}" srcId="{2F036A09-9A10-4F08-A47C-DD6846C85B92}" destId="{9663FF12-5AD0-4576-977F-3F90743FEBB8}" srcOrd="4" destOrd="0" parTransId="{1C99AB11-A8C7-4B05-B35B-54081785BCBA}" sibTransId="{176F5D9A-3A55-45C9-9C90-EE8C7B038E67}"/>
    <dgm:cxn modelId="{146D9E85-38F8-4ED9-9525-DC817A17CBF0}" type="presOf" srcId="{2F036A09-9A10-4F08-A47C-DD6846C85B92}" destId="{93B9E321-DE12-4CB5-B5FE-B53BC2314DDB}" srcOrd="0" destOrd="0" presId="urn:microsoft.com/office/officeart/2016/7/layout/LinearBlockProcessNumbered"/>
    <dgm:cxn modelId="{AC15B190-EB04-4588-9C32-3F0A2A42AC51}" srcId="{2F036A09-9A10-4F08-A47C-DD6846C85B92}" destId="{57F72BC2-637B-42DA-8E9B-45DDB869C74C}" srcOrd="3" destOrd="0" parTransId="{69F6EF30-D6B6-44D5-BD4B-4C7F745A2631}" sibTransId="{283FAB8C-450D-4B06-A511-499742F9C0A0}"/>
    <dgm:cxn modelId="{E2EDB0A9-3C7E-4270-9C92-55163B791419}" type="presOf" srcId="{8EF68356-2A18-4A3A-AE5D-F5F7406C6470}" destId="{F93BDBEF-E2F6-4F41-871D-EB36DEA6456D}" srcOrd="0" destOrd="0" presId="urn:microsoft.com/office/officeart/2016/7/layout/LinearBlockProcessNumbered"/>
    <dgm:cxn modelId="{AFD928B1-C3E5-43B9-955B-7B51A80FF59B}" type="presOf" srcId="{8A5B4FC1-BB72-4B53-9047-868842FCE8EF}" destId="{F85B2845-009D-4DDA-8FB0-27076D4277DE}" srcOrd="1" destOrd="0" presId="urn:microsoft.com/office/officeart/2016/7/layout/LinearBlockProcessNumbered"/>
    <dgm:cxn modelId="{2F8F61BA-5114-4270-9DA3-E215BA719936}" type="presOf" srcId="{8DE98F7B-71E9-4DB9-914E-5986524021AD}" destId="{7303F553-6663-414F-9C1D-08627AE6D91B}" srcOrd="1" destOrd="0" presId="urn:microsoft.com/office/officeart/2016/7/layout/LinearBlockProcessNumbered"/>
    <dgm:cxn modelId="{0C9F86C7-4AF8-46CD-A4F9-FE112DB7897B}" type="presOf" srcId="{57F72BC2-637B-42DA-8E9B-45DDB869C74C}" destId="{6ED82674-5039-44B0-A4DE-812A0AA7F33E}" srcOrd="1" destOrd="0" presId="urn:microsoft.com/office/officeart/2016/7/layout/LinearBlockProcessNumbered"/>
    <dgm:cxn modelId="{E3BB64C9-A790-4046-B89A-2A28CE515E19}" type="presOf" srcId="{8DE98F7B-71E9-4DB9-914E-5986524021AD}" destId="{5AAD2B40-C1A8-4464-973D-F461B863B862}" srcOrd="0" destOrd="0" presId="urn:microsoft.com/office/officeart/2016/7/layout/LinearBlockProcessNumbered"/>
    <dgm:cxn modelId="{2E3D2CDD-11F6-4404-8F16-E1070668150B}" type="presOf" srcId="{CC07C166-1F39-4A6B-8616-76D8BD385A36}" destId="{D1155B43-390E-4FFF-824B-A1CAB40E427F}" srcOrd="1" destOrd="0" presId="urn:microsoft.com/office/officeart/2016/7/layout/LinearBlockProcessNumbered"/>
    <dgm:cxn modelId="{E86D5FDF-CFBB-412C-A1F6-AF64192BF667}" srcId="{2F036A09-9A10-4F08-A47C-DD6846C85B92}" destId="{8D90C66A-BEA1-436C-A9B0-1DC9886DF355}" srcOrd="5" destOrd="0" parTransId="{9881B26D-1C22-4BB9-BEB9-4E73B1E2432A}" sibTransId="{35A37E8E-A81D-470A-8F4B-844A27C08073}"/>
    <dgm:cxn modelId="{313175E0-26B4-45CA-9B99-CF8AA89AC0D1}" type="presOf" srcId="{9663FF12-5AD0-4576-977F-3F90743FEBB8}" destId="{165431D2-99B1-41E1-85A5-9859E4DB63B9}" srcOrd="1" destOrd="0" presId="urn:microsoft.com/office/officeart/2016/7/layout/LinearBlockProcessNumbered"/>
    <dgm:cxn modelId="{D1A5E3EA-C759-444C-BB48-2D561DF7DE69}" type="presOf" srcId="{8A5B4FC1-BB72-4B53-9047-868842FCE8EF}" destId="{D41BF8F7-E45E-4402-8F60-203C86FDD91E}" srcOrd="0" destOrd="0" presId="urn:microsoft.com/office/officeart/2016/7/layout/LinearBlockProcessNumbered"/>
    <dgm:cxn modelId="{0785D1F7-9225-4A9B-B14F-23E48734A752}" type="presOf" srcId="{8D90C66A-BEA1-436C-A9B0-1DC9886DF355}" destId="{1067C25D-5294-4D3D-AA74-42AA2CFA2FBD}" srcOrd="1" destOrd="0" presId="urn:microsoft.com/office/officeart/2016/7/layout/LinearBlockProcessNumbered"/>
    <dgm:cxn modelId="{5B6649F9-2181-43F3-ADCB-B22A899F6130}" type="presOf" srcId="{57F72BC2-637B-42DA-8E9B-45DDB869C74C}" destId="{8CCC2389-6313-418C-9706-E8A182E74942}" srcOrd="0" destOrd="0" presId="urn:microsoft.com/office/officeart/2016/7/layout/LinearBlockProcessNumbered"/>
    <dgm:cxn modelId="{ED5A7ED7-CF74-4245-8569-A8C5861BFB52}" type="presParOf" srcId="{93B9E321-DE12-4CB5-B5FE-B53BC2314DDB}" destId="{69AAE55B-66AA-492F-9B31-AFE6BE57380E}" srcOrd="0" destOrd="0" presId="urn:microsoft.com/office/officeart/2016/7/layout/LinearBlockProcessNumbered"/>
    <dgm:cxn modelId="{D7D36077-F95D-45F0-98D1-61FA82393356}" type="presParOf" srcId="{69AAE55B-66AA-492F-9B31-AFE6BE57380E}" destId="{5AAD2B40-C1A8-4464-973D-F461B863B862}" srcOrd="0" destOrd="0" presId="urn:microsoft.com/office/officeart/2016/7/layout/LinearBlockProcessNumbered"/>
    <dgm:cxn modelId="{B9392C8D-2F2E-4F89-8FF8-5088F9F5109C}" type="presParOf" srcId="{69AAE55B-66AA-492F-9B31-AFE6BE57380E}" destId="{9ECE8AAE-6866-4FEA-8B33-39955C2B8AC0}" srcOrd="1" destOrd="0" presId="urn:microsoft.com/office/officeart/2016/7/layout/LinearBlockProcessNumbered"/>
    <dgm:cxn modelId="{69B891BC-6D74-4114-BD4A-72716B287A4B}" type="presParOf" srcId="{69AAE55B-66AA-492F-9B31-AFE6BE57380E}" destId="{7303F553-6663-414F-9C1D-08627AE6D91B}" srcOrd="2" destOrd="0" presId="urn:microsoft.com/office/officeart/2016/7/layout/LinearBlockProcessNumbered"/>
    <dgm:cxn modelId="{6697FA8C-0632-4519-A170-64F703452743}" type="presParOf" srcId="{93B9E321-DE12-4CB5-B5FE-B53BC2314DDB}" destId="{1DE2FB00-FA35-4577-A70D-E0B4BCCB2EB9}" srcOrd="1" destOrd="0" presId="urn:microsoft.com/office/officeart/2016/7/layout/LinearBlockProcessNumbered"/>
    <dgm:cxn modelId="{847AAA70-96FE-41A4-A2E7-4F99FACD9561}" type="presParOf" srcId="{93B9E321-DE12-4CB5-B5FE-B53BC2314DDB}" destId="{A9D10A3C-15C9-45B8-8484-5DCF390DEDD4}" srcOrd="2" destOrd="0" presId="urn:microsoft.com/office/officeart/2016/7/layout/LinearBlockProcessNumbered"/>
    <dgm:cxn modelId="{9A05AA59-C4E9-4D04-B946-8564EF12F0D1}" type="presParOf" srcId="{A9D10A3C-15C9-45B8-8484-5DCF390DEDD4}" destId="{D41BF8F7-E45E-4402-8F60-203C86FDD91E}" srcOrd="0" destOrd="0" presId="urn:microsoft.com/office/officeart/2016/7/layout/LinearBlockProcessNumbered"/>
    <dgm:cxn modelId="{0ACD9E71-4D53-477B-B32D-8CAAD5F18EE0}" type="presParOf" srcId="{A9D10A3C-15C9-45B8-8484-5DCF390DEDD4}" destId="{8B3D3238-8132-458F-8446-4426745AED55}" srcOrd="1" destOrd="0" presId="urn:microsoft.com/office/officeart/2016/7/layout/LinearBlockProcessNumbered"/>
    <dgm:cxn modelId="{CDE71AF9-7DDA-4B83-8925-18C38A6915BB}" type="presParOf" srcId="{A9D10A3C-15C9-45B8-8484-5DCF390DEDD4}" destId="{F85B2845-009D-4DDA-8FB0-27076D4277DE}" srcOrd="2" destOrd="0" presId="urn:microsoft.com/office/officeart/2016/7/layout/LinearBlockProcessNumbered"/>
    <dgm:cxn modelId="{ECBCE7F5-C5D7-4ACD-BE4F-446232003241}" type="presParOf" srcId="{93B9E321-DE12-4CB5-B5FE-B53BC2314DDB}" destId="{26221CF2-0866-43AF-B600-D81E7BAB279A}" srcOrd="3" destOrd="0" presId="urn:microsoft.com/office/officeart/2016/7/layout/LinearBlockProcessNumbered"/>
    <dgm:cxn modelId="{64023E7F-E668-4154-8428-1A1603BAB7B4}" type="presParOf" srcId="{93B9E321-DE12-4CB5-B5FE-B53BC2314DDB}" destId="{5960A183-AFFD-4DD9-A678-8E42DAF520F5}" srcOrd="4" destOrd="0" presId="urn:microsoft.com/office/officeart/2016/7/layout/LinearBlockProcessNumbered"/>
    <dgm:cxn modelId="{65497BA4-E1B2-4FC2-B717-DB31A627301B}" type="presParOf" srcId="{5960A183-AFFD-4DD9-A678-8E42DAF520F5}" destId="{D4DDFED9-6330-4532-8F2B-6781F98DB6B5}" srcOrd="0" destOrd="0" presId="urn:microsoft.com/office/officeart/2016/7/layout/LinearBlockProcessNumbered"/>
    <dgm:cxn modelId="{726C8203-7FFB-490A-B892-2F54ECF9A967}" type="presParOf" srcId="{5960A183-AFFD-4DD9-A678-8E42DAF520F5}" destId="{F93BDBEF-E2F6-4F41-871D-EB36DEA6456D}" srcOrd="1" destOrd="0" presId="urn:microsoft.com/office/officeart/2016/7/layout/LinearBlockProcessNumbered"/>
    <dgm:cxn modelId="{554DA829-7899-40A7-8B8A-F77035EC43E5}" type="presParOf" srcId="{5960A183-AFFD-4DD9-A678-8E42DAF520F5}" destId="{D1155B43-390E-4FFF-824B-A1CAB40E427F}" srcOrd="2" destOrd="0" presId="urn:microsoft.com/office/officeart/2016/7/layout/LinearBlockProcessNumbered"/>
    <dgm:cxn modelId="{5560064F-BE75-4BE9-8FFC-33DC46DFFCCB}" type="presParOf" srcId="{93B9E321-DE12-4CB5-B5FE-B53BC2314DDB}" destId="{FC7A79AB-CDF5-4913-AA83-1AD29FA48EAE}" srcOrd="5" destOrd="0" presId="urn:microsoft.com/office/officeart/2016/7/layout/LinearBlockProcessNumbered"/>
    <dgm:cxn modelId="{24D61F3A-FBB7-4A92-A52B-4E780CA2D0E9}" type="presParOf" srcId="{93B9E321-DE12-4CB5-B5FE-B53BC2314DDB}" destId="{14F052C7-D3EA-4466-9793-2ED2F3135C5C}" srcOrd="6" destOrd="0" presId="urn:microsoft.com/office/officeart/2016/7/layout/LinearBlockProcessNumbered"/>
    <dgm:cxn modelId="{70F220AF-A48D-4DA7-9475-D45B6B6139AA}" type="presParOf" srcId="{14F052C7-D3EA-4466-9793-2ED2F3135C5C}" destId="{8CCC2389-6313-418C-9706-E8A182E74942}" srcOrd="0" destOrd="0" presId="urn:microsoft.com/office/officeart/2016/7/layout/LinearBlockProcessNumbered"/>
    <dgm:cxn modelId="{EAEB8973-C333-48B8-BE30-C2B4D2305FB4}" type="presParOf" srcId="{14F052C7-D3EA-4466-9793-2ED2F3135C5C}" destId="{9FBC6ABD-87B7-4316-B798-3B7F2C2C40EF}" srcOrd="1" destOrd="0" presId="urn:microsoft.com/office/officeart/2016/7/layout/LinearBlockProcessNumbered"/>
    <dgm:cxn modelId="{9980E60E-87A3-4660-B28D-6745F0FF876D}" type="presParOf" srcId="{14F052C7-D3EA-4466-9793-2ED2F3135C5C}" destId="{6ED82674-5039-44B0-A4DE-812A0AA7F33E}" srcOrd="2" destOrd="0" presId="urn:microsoft.com/office/officeart/2016/7/layout/LinearBlockProcessNumbered"/>
    <dgm:cxn modelId="{3EF8A6A0-9FDB-459F-9E06-CB88CF376251}" type="presParOf" srcId="{93B9E321-DE12-4CB5-B5FE-B53BC2314DDB}" destId="{0B456B07-0E9A-4214-A395-187C54ED3F67}" srcOrd="7" destOrd="0" presId="urn:microsoft.com/office/officeart/2016/7/layout/LinearBlockProcessNumbered"/>
    <dgm:cxn modelId="{9621CD45-2CA5-4FA0-B175-4914ADB8DD66}" type="presParOf" srcId="{93B9E321-DE12-4CB5-B5FE-B53BC2314DDB}" destId="{8C7B647F-99E0-438B-A94E-0482D603D3EE}" srcOrd="8" destOrd="0" presId="urn:microsoft.com/office/officeart/2016/7/layout/LinearBlockProcessNumbered"/>
    <dgm:cxn modelId="{5AFC972C-EB91-4362-9AF8-60A12310D3C1}" type="presParOf" srcId="{8C7B647F-99E0-438B-A94E-0482D603D3EE}" destId="{5499769E-ACC3-46E0-97C4-2DDFB5C9B7A2}" srcOrd="0" destOrd="0" presId="urn:microsoft.com/office/officeart/2016/7/layout/LinearBlockProcessNumbered"/>
    <dgm:cxn modelId="{A2B39DA6-5349-46F8-AA8B-366A4FFF9C03}" type="presParOf" srcId="{8C7B647F-99E0-438B-A94E-0482D603D3EE}" destId="{252A9A2D-FE2F-41F5-BD3A-161EE1135BAA}" srcOrd="1" destOrd="0" presId="urn:microsoft.com/office/officeart/2016/7/layout/LinearBlockProcessNumbered"/>
    <dgm:cxn modelId="{789FFC69-D7FA-4649-B9B7-045C3F078681}" type="presParOf" srcId="{8C7B647F-99E0-438B-A94E-0482D603D3EE}" destId="{165431D2-99B1-41E1-85A5-9859E4DB63B9}" srcOrd="2" destOrd="0" presId="urn:microsoft.com/office/officeart/2016/7/layout/LinearBlockProcessNumbered"/>
    <dgm:cxn modelId="{2116B2AD-C67A-4E7B-988A-84BFEC461C5F}" type="presParOf" srcId="{93B9E321-DE12-4CB5-B5FE-B53BC2314DDB}" destId="{D8319B37-141A-48BF-B79E-EC7D5719F989}" srcOrd="9" destOrd="0" presId="urn:microsoft.com/office/officeart/2016/7/layout/LinearBlockProcessNumbered"/>
    <dgm:cxn modelId="{AEFFC489-DE53-447B-B320-AE023ACE3467}" type="presParOf" srcId="{93B9E321-DE12-4CB5-B5FE-B53BC2314DDB}" destId="{21902080-03A5-41F1-A82E-BC580E8C3550}" srcOrd="10" destOrd="0" presId="urn:microsoft.com/office/officeart/2016/7/layout/LinearBlockProcessNumbered"/>
    <dgm:cxn modelId="{799A866A-BA7B-47C5-8792-E467F6E70429}" type="presParOf" srcId="{21902080-03A5-41F1-A82E-BC580E8C3550}" destId="{150216AD-8E37-49B4-AF50-D8433C70A0CF}" srcOrd="0" destOrd="0" presId="urn:microsoft.com/office/officeart/2016/7/layout/LinearBlockProcessNumbered"/>
    <dgm:cxn modelId="{57D32084-8C09-44FE-93EF-9821D1858168}" type="presParOf" srcId="{21902080-03A5-41F1-A82E-BC580E8C3550}" destId="{9D2298F0-37CD-4746-83F1-B491BF904DEE}" srcOrd="1" destOrd="0" presId="urn:microsoft.com/office/officeart/2016/7/layout/LinearBlockProcessNumbered"/>
    <dgm:cxn modelId="{3CFE9C8B-5639-491D-B0CF-55354882A504}" type="presParOf" srcId="{21902080-03A5-41F1-A82E-BC580E8C3550}" destId="{1067C25D-5294-4D3D-AA74-42AA2CFA2FBD}" srcOrd="2" destOrd="0" presId="urn:microsoft.com/office/officeart/2016/7/layout/LinearBlockProcessNumbered"/>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A0216C-2B56-4085-AA72-9858D72F31D4}">
      <dsp:nvSpPr>
        <dsp:cNvPr id="0" name=""/>
        <dsp:cNvSpPr/>
      </dsp:nvSpPr>
      <dsp:spPr>
        <a:xfrm>
          <a:off x="0" y="217758"/>
          <a:ext cx="4543417" cy="407745"/>
        </a:xfrm>
        <a:prstGeom prst="roundRect">
          <a:avLst/>
        </a:prstGeom>
        <a:gradFill rotWithShape="0">
          <a:gsLst>
            <a:gs pos="0">
              <a:schemeClr val="accent2">
                <a:hueOff val="0"/>
                <a:satOff val="0"/>
                <a:lumOff val="0"/>
                <a:alphaOff val="0"/>
                <a:tint val="96000"/>
                <a:lumMod val="104000"/>
              </a:schemeClr>
            </a:gs>
            <a:gs pos="100000">
              <a:schemeClr val="accent2">
                <a:hueOff val="0"/>
                <a:satOff val="0"/>
                <a:lumOff val="0"/>
                <a:alphaOff val="0"/>
                <a:shade val="90000"/>
                <a:lumMod val="90000"/>
              </a:schemeClr>
            </a:gs>
          </a:gsLst>
          <a:lin ang="5400000" scaled="0"/>
        </a:gradFill>
        <a:ln>
          <a:noFill/>
        </a:ln>
        <a:effectLst>
          <a:outerShdw blurRad="63500" dist="25400" dir="5400000"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latin typeface="Goudy Old Style"/>
            </a:rPr>
            <a:t>Self-Governance</a:t>
          </a:r>
          <a:endParaRPr lang="en-US" sz="1700" kern="1200"/>
        </a:p>
      </dsp:txBody>
      <dsp:txXfrm>
        <a:off x="19904" y="237662"/>
        <a:ext cx="4503609" cy="367937"/>
      </dsp:txXfrm>
    </dsp:sp>
    <dsp:sp modelId="{0E2D08AA-3C66-45E0-92F5-5C0F962F6647}">
      <dsp:nvSpPr>
        <dsp:cNvPr id="0" name=""/>
        <dsp:cNvSpPr/>
      </dsp:nvSpPr>
      <dsp:spPr>
        <a:xfrm>
          <a:off x="0" y="625503"/>
          <a:ext cx="4543417" cy="2815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4253" tIns="21590" rIns="120904" bIns="21590" numCol="1" spcCol="1270" anchor="t" anchorCtr="0">
          <a:noAutofit/>
        </a:bodyPr>
        <a:lstStyle/>
        <a:p>
          <a:pPr marL="114300" lvl="1" indent="-114300" algn="l" defTabSz="577850" rtl="0">
            <a:lnSpc>
              <a:spcPct val="90000"/>
            </a:lnSpc>
            <a:spcBef>
              <a:spcPct val="0"/>
            </a:spcBef>
            <a:spcAft>
              <a:spcPct val="20000"/>
            </a:spcAft>
            <a:buChar char="•"/>
          </a:pPr>
          <a:r>
            <a:rPr lang="en-US" sz="1300" kern="1200">
              <a:latin typeface="Goudy Old Style"/>
            </a:rPr>
            <a:t>Student-led and student-run!</a:t>
          </a:r>
          <a:endParaRPr lang="en-US" sz="1300" kern="1200"/>
        </a:p>
      </dsp:txBody>
      <dsp:txXfrm>
        <a:off x="0" y="625503"/>
        <a:ext cx="4543417" cy="281520"/>
      </dsp:txXfrm>
    </dsp:sp>
    <dsp:sp modelId="{69935CA7-726E-4852-8D3F-20EB37AF16B7}">
      <dsp:nvSpPr>
        <dsp:cNvPr id="0" name=""/>
        <dsp:cNvSpPr/>
      </dsp:nvSpPr>
      <dsp:spPr>
        <a:xfrm>
          <a:off x="0" y="907023"/>
          <a:ext cx="4543417" cy="407745"/>
        </a:xfrm>
        <a:prstGeom prst="roundRect">
          <a:avLst/>
        </a:prstGeom>
        <a:gradFill rotWithShape="0">
          <a:gsLst>
            <a:gs pos="0">
              <a:schemeClr val="accent3">
                <a:hueOff val="0"/>
                <a:satOff val="0"/>
                <a:lumOff val="0"/>
                <a:alphaOff val="0"/>
                <a:tint val="96000"/>
                <a:lumMod val="104000"/>
              </a:schemeClr>
            </a:gs>
            <a:gs pos="100000">
              <a:schemeClr val="accent3">
                <a:hueOff val="0"/>
                <a:satOff val="0"/>
                <a:lumOff val="0"/>
                <a:alphaOff val="0"/>
                <a:shade val="90000"/>
                <a:lumMod val="90000"/>
              </a:schemeClr>
            </a:gs>
          </a:gsLst>
          <a:lin ang="5400000" scaled="0"/>
        </a:gradFill>
        <a:ln>
          <a:noFill/>
        </a:ln>
        <a:effectLst>
          <a:outerShdw blurRad="63500" dist="25400" dir="5400000"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latin typeface="Goudy Old Style"/>
            </a:rPr>
            <a:t>Integrity</a:t>
          </a:r>
          <a:endParaRPr lang="en-US" sz="1700" kern="1200"/>
        </a:p>
      </dsp:txBody>
      <dsp:txXfrm>
        <a:off x="19904" y="926927"/>
        <a:ext cx="4503609" cy="367937"/>
      </dsp:txXfrm>
    </dsp:sp>
    <dsp:sp modelId="{2245984C-E981-4F3B-BE06-7A583018ABFB}">
      <dsp:nvSpPr>
        <dsp:cNvPr id="0" name=""/>
        <dsp:cNvSpPr/>
      </dsp:nvSpPr>
      <dsp:spPr>
        <a:xfrm>
          <a:off x="0" y="1314768"/>
          <a:ext cx="4543417" cy="2815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4253" tIns="21590" rIns="120904" bIns="21590" numCol="1" spcCol="1270" anchor="t" anchorCtr="0">
          <a:noAutofit/>
        </a:bodyPr>
        <a:lstStyle/>
        <a:p>
          <a:pPr marL="114300" lvl="1" indent="-114300" algn="l" defTabSz="577850" rtl="0">
            <a:lnSpc>
              <a:spcPct val="90000"/>
            </a:lnSpc>
            <a:spcBef>
              <a:spcPct val="0"/>
            </a:spcBef>
            <a:spcAft>
              <a:spcPct val="20000"/>
            </a:spcAft>
            <a:buChar char="•"/>
          </a:pPr>
          <a:r>
            <a:rPr lang="en-US" sz="1300" kern="1200">
              <a:latin typeface="Goudy Old Style"/>
            </a:rPr>
            <a:t> We walk the walk!</a:t>
          </a:r>
        </a:p>
      </dsp:txBody>
      <dsp:txXfrm>
        <a:off x="0" y="1314768"/>
        <a:ext cx="4543417" cy="281520"/>
      </dsp:txXfrm>
    </dsp:sp>
    <dsp:sp modelId="{840D9CAF-C8B3-46B0-B7E5-8E7A07A98493}">
      <dsp:nvSpPr>
        <dsp:cNvPr id="0" name=""/>
        <dsp:cNvSpPr/>
      </dsp:nvSpPr>
      <dsp:spPr>
        <a:xfrm>
          <a:off x="0" y="1596288"/>
          <a:ext cx="4543417" cy="407745"/>
        </a:xfrm>
        <a:prstGeom prst="roundRect">
          <a:avLst/>
        </a:prstGeom>
        <a:gradFill rotWithShape="0">
          <a:gsLst>
            <a:gs pos="0">
              <a:schemeClr val="accent4">
                <a:hueOff val="0"/>
                <a:satOff val="0"/>
                <a:lumOff val="0"/>
                <a:alphaOff val="0"/>
                <a:tint val="96000"/>
                <a:lumMod val="104000"/>
              </a:schemeClr>
            </a:gs>
            <a:gs pos="100000">
              <a:schemeClr val="accent4">
                <a:hueOff val="0"/>
                <a:satOff val="0"/>
                <a:lumOff val="0"/>
                <a:alphaOff val="0"/>
                <a:shade val="90000"/>
                <a:lumMod val="90000"/>
              </a:schemeClr>
            </a:gs>
          </a:gsLst>
          <a:lin ang="5400000" scaled="0"/>
        </a:gradFill>
        <a:ln>
          <a:noFill/>
        </a:ln>
        <a:effectLst>
          <a:outerShdw blurRad="63500" dist="25400" dir="5400000"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kern="1200">
              <a:latin typeface="Goudy Old Style"/>
            </a:rPr>
            <a:t>Experimentation</a:t>
          </a:r>
        </a:p>
      </dsp:txBody>
      <dsp:txXfrm>
        <a:off x="19904" y="1616192"/>
        <a:ext cx="4503609" cy="367937"/>
      </dsp:txXfrm>
    </dsp:sp>
    <dsp:sp modelId="{B01B9D3B-8580-44AE-8D9B-511A4F7BCAEA}">
      <dsp:nvSpPr>
        <dsp:cNvPr id="0" name=""/>
        <dsp:cNvSpPr/>
      </dsp:nvSpPr>
      <dsp:spPr>
        <a:xfrm>
          <a:off x="0" y="2004033"/>
          <a:ext cx="4543417" cy="2815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4253" tIns="21590" rIns="120904" bIns="21590" numCol="1" spcCol="1270" anchor="t" anchorCtr="0">
          <a:noAutofit/>
        </a:bodyPr>
        <a:lstStyle/>
        <a:p>
          <a:pPr marL="114300" lvl="1" indent="-114300" algn="l" defTabSz="577850" rtl="0">
            <a:lnSpc>
              <a:spcPct val="90000"/>
            </a:lnSpc>
            <a:spcBef>
              <a:spcPct val="0"/>
            </a:spcBef>
            <a:spcAft>
              <a:spcPct val="20000"/>
            </a:spcAft>
            <a:buChar char="•"/>
          </a:pPr>
          <a:r>
            <a:rPr lang="en-US" sz="1300" kern="1200">
              <a:latin typeface="Goudy Old Style"/>
            </a:rPr>
            <a:t>Try new things and ideas! </a:t>
          </a:r>
        </a:p>
      </dsp:txBody>
      <dsp:txXfrm>
        <a:off x="0" y="2004033"/>
        <a:ext cx="4543417" cy="281520"/>
      </dsp:txXfrm>
    </dsp:sp>
    <dsp:sp modelId="{5AE2B26B-123B-46DF-92EA-F9469E040D54}">
      <dsp:nvSpPr>
        <dsp:cNvPr id="0" name=""/>
        <dsp:cNvSpPr/>
      </dsp:nvSpPr>
      <dsp:spPr>
        <a:xfrm>
          <a:off x="0" y="2285553"/>
          <a:ext cx="4543417" cy="407745"/>
        </a:xfrm>
        <a:prstGeom prst="roundRect">
          <a:avLst/>
        </a:prstGeom>
        <a:gradFill rotWithShape="0">
          <a:gsLst>
            <a:gs pos="0">
              <a:schemeClr val="accent5">
                <a:hueOff val="0"/>
                <a:satOff val="0"/>
                <a:lumOff val="0"/>
                <a:alphaOff val="0"/>
                <a:tint val="96000"/>
                <a:lumMod val="104000"/>
              </a:schemeClr>
            </a:gs>
            <a:gs pos="100000">
              <a:schemeClr val="accent5">
                <a:hueOff val="0"/>
                <a:satOff val="0"/>
                <a:lumOff val="0"/>
                <a:alphaOff val="0"/>
                <a:shade val="90000"/>
                <a:lumMod val="90000"/>
              </a:schemeClr>
            </a:gs>
          </a:gsLst>
          <a:lin ang="5400000" scaled="0"/>
        </a:gradFill>
        <a:ln>
          <a:noFill/>
        </a:ln>
        <a:effectLst>
          <a:outerShdw blurRad="63500" dist="25400" dir="5400000"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latin typeface="Goudy Old Style"/>
            </a:rPr>
            <a:t>Collaboration</a:t>
          </a:r>
          <a:endParaRPr lang="en-US" sz="1700" kern="1200"/>
        </a:p>
      </dsp:txBody>
      <dsp:txXfrm>
        <a:off x="19904" y="2305457"/>
        <a:ext cx="4503609" cy="367937"/>
      </dsp:txXfrm>
    </dsp:sp>
    <dsp:sp modelId="{384B0305-CA79-4CDA-AD2B-8CA0A62E5579}">
      <dsp:nvSpPr>
        <dsp:cNvPr id="0" name=""/>
        <dsp:cNvSpPr/>
      </dsp:nvSpPr>
      <dsp:spPr>
        <a:xfrm>
          <a:off x="0" y="2693299"/>
          <a:ext cx="4543417" cy="4046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4253" tIns="21590" rIns="120904" bIns="21590" numCol="1" spcCol="1270" anchor="t" anchorCtr="0">
          <a:noAutofit/>
        </a:bodyPr>
        <a:lstStyle/>
        <a:p>
          <a:pPr marL="114300" lvl="1" indent="-114300" algn="l" defTabSz="577850" rtl="0">
            <a:lnSpc>
              <a:spcPct val="90000"/>
            </a:lnSpc>
            <a:spcBef>
              <a:spcPct val="0"/>
            </a:spcBef>
            <a:spcAft>
              <a:spcPct val="20000"/>
            </a:spcAft>
            <a:buChar char="•"/>
          </a:pPr>
          <a:r>
            <a:rPr lang="en-US" sz="1300" kern="1200">
              <a:latin typeface="Goudy Old Style"/>
            </a:rPr>
            <a:t>"There is no joy in working alone!" E.g. the USG collaborated with the Arts Club on a "Design Your Hydroflask" event.</a:t>
          </a:r>
        </a:p>
      </dsp:txBody>
      <dsp:txXfrm>
        <a:off x="0" y="2693299"/>
        <a:ext cx="4543417" cy="404685"/>
      </dsp:txXfrm>
    </dsp:sp>
    <dsp:sp modelId="{EEACF98E-5354-482E-BFC3-09F22BD723C8}">
      <dsp:nvSpPr>
        <dsp:cNvPr id="0" name=""/>
        <dsp:cNvSpPr/>
      </dsp:nvSpPr>
      <dsp:spPr>
        <a:xfrm>
          <a:off x="0" y="3097984"/>
          <a:ext cx="4543417" cy="407745"/>
        </a:xfrm>
        <a:prstGeom prst="roundRect">
          <a:avLst/>
        </a:prstGeom>
        <a:gradFill rotWithShape="0">
          <a:gsLst>
            <a:gs pos="0">
              <a:schemeClr val="accent6">
                <a:hueOff val="0"/>
                <a:satOff val="0"/>
                <a:lumOff val="0"/>
                <a:alphaOff val="0"/>
                <a:tint val="96000"/>
                <a:lumMod val="104000"/>
              </a:schemeClr>
            </a:gs>
            <a:gs pos="100000">
              <a:schemeClr val="accent6">
                <a:hueOff val="0"/>
                <a:satOff val="0"/>
                <a:lumOff val="0"/>
                <a:alphaOff val="0"/>
                <a:shade val="90000"/>
                <a:lumMod val="90000"/>
              </a:schemeClr>
            </a:gs>
          </a:gsLst>
          <a:lin ang="5400000" scaled="0"/>
        </a:gradFill>
        <a:ln>
          <a:noFill/>
        </a:ln>
        <a:effectLst>
          <a:outerShdw blurRad="63500" dist="25400" dir="5400000"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latin typeface="Goudy Old Style"/>
            </a:rPr>
            <a:t>Advocacy/Activism</a:t>
          </a:r>
        </a:p>
      </dsp:txBody>
      <dsp:txXfrm>
        <a:off x="19904" y="3117888"/>
        <a:ext cx="4503609" cy="367937"/>
      </dsp:txXfrm>
    </dsp:sp>
    <dsp:sp modelId="{A689E67A-4D3F-4637-93C6-78C36BC777A6}">
      <dsp:nvSpPr>
        <dsp:cNvPr id="0" name=""/>
        <dsp:cNvSpPr/>
      </dsp:nvSpPr>
      <dsp:spPr>
        <a:xfrm>
          <a:off x="0" y="3505729"/>
          <a:ext cx="4543417" cy="2815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4253" tIns="21590" rIns="120904" bIns="21590" numCol="1" spcCol="1270" anchor="t" anchorCtr="0">
          <a:noAutofit/>
        </a:bodyPr>
        <a:lstStyle/>
        <a:p>
          <a:pPr marL="114300" lvl="1" indent="-114300" algn="l" defTabSz="577850" rtl="0">
            <a:lnSpc>
              <a:spcPct val="90000"/>
            </a:lnSpc>
            <a:spcBef>
              <a:spcPct val="0"/>
            </a:spcBef>
            <a:spcAft>
              <a:spcPct val="20000"/>
            </a:spcAft>
            <a:buChar char="•"/>
          </a:pPr>
          <a:r>
            <a:rPr lang="en-US" sz="1300" kern="1200">
              <a:latin typeface="Goudy Old Style"/>
            </a:rPr>
            <a:t>Engaged citizenship means advocating for issues and people.</a:t>
          </a:r>
        </a:p>
      </dsp:txBody>
      <dsp:txXfrm>
        <a:off x="0" y="3505729"/>
        <a:ext cx="4543417" cy="28152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4B3EDE-380B-4419-B01D-5007A91FFD83}">
      <dsp:nvSpPr>
        <dsp:cNvPr id="0" name=""/>
        <dsp:cNvSpPr/>
      </dsp:nvSpPr>
      <dsp:spPr>
        <a:xfrm>
          <a:off x="87904" y="2124334"/>
          <a:ext cx="406422" cy="579363"/>
        </a:xfrm>
        <a:prstGeom prst="homePlate">
          <a:avLst>
            <a:gd name="adj" fmla="val 40000"/>
          </a:avLst>
        </a:prstGeom>
        <a:gradFill rotWithShape="0">
          <a:gsLst>
            <a:gs pos="0">
              <a:schemeClr val="accent1">
                <a:hueOff val="0"/>
                <a:satOff val="0"/>
                <a:lumOff val="0"/>
                <a:alphaOff val="0"/>
                <a:tint val="96000"/>
                <a:lumMod val="104000"/>
              </a:schemeClr>
            </a:gs>
            <a:gs pos="100000">
              <a:schemeClr val="accent1">
                <a:hueOff val="0"/>
                <a:satOff val="0"/>
                <a:lumOff val="0"/>
                <a:alphaOff val="0"/>
                <a:shade val="90000"/>
                <a:lumMod val="90000"/>
              </a:schemeClr>
            </a:gs>
          </a:gsLst>
          <a:lin ang="5400000" scaled="0"/>
        </a:gradFill>
        <a:ln w="9525" cap="rnd" cmpd="sng" algn="ctr">
          <a:solidFill>
            <a:schemeClr val="accent1">
              <a:hueOff val="0"/>
              <a:satOff val="0"/>
              <a:lumOff val="0"/>
              <a:alphaOff val="0"/>
            </a:schemeClr>
          </a:solidFill>
          <a:prstDash val="solid"/>
        </a:ln>
        <a:effectLst>
          <a:outerShdw blurRad="63500" dist="25400" dir="5400000" rotWithShape="0">
            <a:srgbClr val="000000">
              <a:alpha val="60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488950">
            <a:lnSpc>
              <a:spcPct val="90000"/>
            </a:lnSpc>
            <a:spcBef>
              <a:spcPct val="0"/>
            </a:spcBef>
            <a:spcAft>
              <a:spcPct val="35000"/>
            </a:spcAft>
            <a:buNone/>
          </a:pPr>
          <a:r>
            <a:rPr lang="en-US" sz="1100" kern="1200"/>
            <a:t>2/9</a:t>
          </a:r>
        </a:p>
      </dsp:txBody>
      <dsp:txXfrm>
        <a:off x="87904" y="2124334"/>
        <a:ext cx="325138" cy="579363"/>
      </dsp:txXfrm>
    </dsp:sp>
    <dsp:sp modelId="{B09B1FCF-308A-4B9F-980D-F6FAB60C51EF}">
      <dsp:nvSpPr>
        <dsp:cNvPr id="0" name=""/>
        <dsp:cNvSpPr/>
      </dsp:nvSpPr>
      <dsp:spPr>
        <a:xfrm>
          <a:off x="8877" y="0"/>
          <a:ext cx="564475" cy="15449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7790" rIns="0" bIns="97790" numCol="1" spcCol="1270" anchor="b" anchorCtr="1">
          <a:noAutofit/>
        </a:bodyPr>
        <a:lstStyle/>
        <a:p>
          <a:pPr marL="0" lvl="0" indent="0" algn="ctr" defTabSz="488950">
            <a:lnSpc>
              <a:spcPct val="90000"/>
            </a:lnSpc>
            <a:spcBef>
              <a:spcPct val="0"/>
            </a:spcBef>
            <a:spcAft>
              <a:spcPct val="35000"/>
            </a:spcAft>
            <a:buNone/>
          </a:pPr>
          <a:r>
            <a:rPr lang="en-US" sz="1100" kern="1200"/>
            <a:t>Black History Month scavenger hunt</a:t>
          </a:r>
        </a:p>
      </dsp:txBody>
      <dsp:txXfrm>
        <a:off x="8877" y="0"/>
        <a:ext cx="564475" cy="1544970"/>
      </dsp:txXfrm>
    </dsp:sp>
    <dsp:sp modelId="{FF7CA376-3277-48AD-B336-C5440EE26335}">
      <dsp:nvSpPr>
        <dsp:cNvPr id="0" name=""/>
        <dsp:cNvSpPr/>
      </dsp:nvSpPr>
      <dsp:spPr>
        <a:xfrm>
          <a:off x="494326" y="2414015"/>
          <a:ext cx="205183" cy="0"/>
        </a:xfrm>
        <a:custGeom>
          <a:avLst/>
          <a:gdLst/>
          <a:ahLst/>
          <a:cxnLst/>
          <a:rect l="0" t="0" r="0" b="0"/>
          <a:pathLst>
            <a:path>
              <a:moveTo>
                <a:pt x="0" y="0"/>
              </a:moveTo>
              <a:lnTo>
                <a:pt x="205183" y="0"/>
              </a:lnTo>
            </a:path>
          </a:pathLst>
        </a:custGeom>
        <a:noFill/>
        <a:ln w="9525" cap="rnd"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E3AA2AA0-27C3-4E14-AAA0-192EECFECB10}">
      <dsp:nvSpPr>
        <dsp:cNvPr id="0" name=""/>
        <dsp:cNvSpPr/>
      </dsp:nvSpPr>
      <dsp:spPr>
        <a:xfrm>
          <a:off x="291115" y="1641530"/>
          <a:ext cx="0" cy="482803"/>
        </a:xfrm>
        <a:prstGeom prst="line">
          <a:avLst/>
        </a:prstGeom>
        <a:noFill/>
        <a:ln w="12700" cap="rnd" cmpd="sng" algn="ctr">
          <a:solidFill>
            <a:schemeClr val="accent1">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A5DF36F7-79E4-4A39-B4DA-08566AC76AFC}">
      <dsp:nvSpPr>
        <dsp:cNvPr id="0" name=""/>
        <dsp:cNvSpPr/>
      </dsp:nvSpPr>
      <dsp:spPr>
        <a:xfrm>
          <a:off x="256668" y="1544970"/>
          <a:ext cx="68894" cy="96560"/>
        </a:xfrm>
        <a:prstGeom prst="rect">
          <a:avLst/>
        </a:prstGeom>
        <a:gradFill rotWithShape="0">
          <a:gsLst>
            <a:gs pos="0">
              <a:schemeClr val="accent1">
                <a:hueOff val="0"/>
                <a:satOff val="0"/>
                <a:lumOff val="0"/>
                <a:alphaOff val="0"/>
                <a:tint val="96000"/>
                <a:lumMod val="104000"/>
              </a:schemeClr>
            </a:gs>
            <a:gs pos="100000">
              <a:schemeClr val="accent1">
                <a:hueOff val="0"/>
                <a:satOff val="0"/>
                <a:lumOff val="0"/>
                <a:alphaOff val="0"/>
                <a:shade val="90000"/>
                <a:lumMod val="90000"/>
              </a:schemeClr>
            </a:gs>
          </a:gsLst>
          <a:lin ang="5400000" scaled="0"/>
        </a:gradFill>
        <a:ln>
          <a:noFill/>
        </a:ln>
        <a:effectLst>
          <a:outerShdw blurRad="63500" dist="25400" dir="5400000"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28B7E585-1DEC-4555-8326-DC322CE6A0D9}">
      <dsp:nvSpPr>
        <dsp:cNvPr id="0" name=""/>
        <dsp:cNvSpPr/>
      </dsp:nvSpPr>
      <dsp:spPr>
        <a:xfrm>
          <a:off x="699510" y="2124334"/>
          <a:ext cx="648807" cy="579363"/>
        </a:xfrm>
        <a:prstGeom prst="hexagon">
          <a:avLst>
            <a:gd name="adj" fmla="val 40000"/>
            <a:gd name="vf" fmla="val 115470"/>
          </a:avLst>
        </a:prstGeom>
        <a:gradFill rotWithShape="0">
          <a:gsLst>
            <a:gs pos="0">
              <a:schemeClr val="accent1">
                <a:hueOff val="0"/>
                <a:satOff val="0"/>
                <a:lumOff val="0"/>
                <a:alphaOff val="0"/>
                <a:tint val="96000"/>
                <a:lumMod val="104000"/>
              </a:schemeClr>
            </a:gs>
            <a:gs pos="100000">
              <a:schemeClr val="accent1">
                <a:hueOff val="0"/>
                <a:satOff val="0"/>
                <a:lumOff val="0"/>
                <a:alphaOff val="0"/>
                <a:shade val="90000"/>
                <a:lumMod val="90000"/>
              </a:schemeClr>
            </a:gs>
          </a:gsLst>
          <a:lin ang="5400000" scaled="0"/>
        </a:gradFill>
        <a:ln w="9525" cap="rnd" cmpd="sng" algn="ctr">
          <a:solidFill>
            <a:schemeClr val="accent1">
              <a:hueOff val="0"/>
              <a:satOff val="0"/>
              <a:lumOff val="0"/>
              <a:alphaOff val="0"/>
            </a:schemeClr>
          </a:solidFill>
          <a:prstDash val="solid"/>
        </a:ln>
        <a:effectLst>
          <a:outerShdw blurRad="63500" dist="25400" dir="5400000" rotWithShape="0">
            <a:srgbClr val="000000">
              <a:alpha val="60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488950">
            <a:lnSpc>
              <a:spcPct val="90000"/>
            </a:lnSpc>
            <a:spcBef>
              <a:spcPct val="0"/>
            </a:spcBef>
            <a:spcAft>
              <a:spcPct val="35000"/>
            </a:spcAft>
            <a:buNone/>
          </a:pPr>
          <a:r>
            <a:rPr lang="en-US" sz="1100" kern="1200"/>
            <a:t>2/</a:t>
          </a:r>
        </a:p>
        <a:p>
          <a:pPr marL="0" lvl="0" indent="0" algn="ctr" defTabSz="488950">
            <a:lnSpc>
              <a:spcPct val="90000"/>
            </a:lnSpc>
            <a:spcBef>
              <a:spcPct val="0"/>
            </a:spcBef>
            <a:spcAft>
              <a:spcPct val="35000"/>
            </a:spcAft>
            <a:buNone/>
          </a:pPr>
          <a:r>
            <a:rPr lang="en-US" sz="1100" kern="1200"/>
            <a:t>28</a:t>
          </a:r>
        </a:p>
      </dsp:txBody>
      <dsp:txXfrm>
        <a:off x="842416" y="2251944"/>
        <a:ext cx="362995" cy="324143"/>
      </dsp:txXfrm>
    </dsp:sp>
    <dsp:sp modelId="{E6B3F149-FD9C-4184-B517-50DE17DC9F42}">
      <dsp:nvSpPr>
        <dsp:cNvPr id="0" name=""/>
        <dsp:cNvSpPr/>
      </dsp:nvSpPr>
      <dsp:spPr>
        <a:xfrm>
          <a:off x="573353" y="3283061"/>
          <a:ext cx="901121" cy="15449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7790" rIns="0" bIns="97790" numCol="1" spcCol="1270" anchor="t" anchorCtr="1">
          <a:noAutofit/>
        </a:bodyPr>
        <a:lstStyle/>
        <a:p>
          <a:pPr marL="0" lvl="0" indent="0" algn="ctr" defTabSz="488950">
            <a:lnSpc>
              <a:spcPct val="90000"/>
            </a:lnSpc>
            <a:spcBef>
              <a:spcPct val="0"/>
            </a:spcBef>
            <a:spcAft>
              <a:spcPct val="35000"/>
            </a:spcAft>
            <a:buNone/>
          </a:pPr>
          <a:r>
            <a:rPr lang="en-US" sz="1100" kern="1200"/>
            <a:t>“Plan Your Semester” giveaway</a:t>
          </a:r>
        </a:p>
      </dsp:txBody>
      <dsp:txXfrm>
        <a:off x="573353" y="3283061"/>
        <a:ext cx="901121" cy="1544970"/>
      </dsp:txXfrm>
    </dsp:sp>
    <dsp:sp modelId="{89A522A2-C968-4BB0-AA0D-5C276045D013}">
      <dsp:nvSpPr>
        <dsp:cNvPr id="0" name=""/>
        <dsp:cNvSpPr/>
      </dsp:nvSpPr>
      <dsp:spPr>
        <a:xfrm>
          <a:off x="1348318" y="2414015"/>
          <a:ext cx="236919" cy="0"/>
        </a:xfrm>
        <a:custGeom>
          <a:avLst/>
          <a:gdLst/>
          <a:ahLst/>
          <a:cxnLst/>
          <a:rect l="0" t="0" r="0" b="0"/>
          <a:pathLst>
            <a:path>
              <a:moveTo>
                <a:pt x="0" y="0"/>
              </a:moveTo>
              <a:lnTo>
                <a:pt x="236919" y="0"/>
              </a:lnTo>
            </a:path>
          </a:pathLst>
        </a:custGeom>
        <a:noFill/>
        <a:ln w="9525" cap="rnd"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9A3567F5-3505-4A84-B150-84541A114DAE}">
      <dsp:nvSpPr>
        <dsp:cNvPr id="0" name=""/>
        <dsp:cNvSpPr/>
      </dsp:nvSpPr>
      <dsp:spPr>
        <a:xfrm>
          <a:off x="1023914" y="2703697"/>
          <a:ext cx="0" cy="482803"/>
        </a:xfrm>
        <a:prstGeom prst="line">
          <a:avLst/>
        </a:prstGeom>
        <a:noFill/>
        <a:ln w="12700" cap="rnd" cmpd="sng" algn="ctr">
          <a:solidFill>
            <a:schemeClr val="accent1">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3C2BEDA3-A6CB-4551-9245-20E856721676}">
      <dsp:nvSpPr>
        <dsp:cNvPr id="0" name=""/>
        <dsp:cNvSpPr/>
      </dsp:nvSpPr>
      <dsp:spPr>
        <a:xfrm>
          <a:off x="968923" y="3186501"/>
          <a:ext cx="109981" cy="96560"/>
        </a:xfrm>
        <a:prstGeom prst="rect">
          <a:avLst/>
        </a:prstGeom>
        <a:gradFill rotWithShape="0">
          <a:gsLst>
            <a:gs pos="0">
              <a:schemeClr val="accent1">
                <a:hueOff val="0"/>
                <a:satOff val="0"/>
                <a:lumOff val="0"/>
                <a:alphaOff val="0"/>
                <a:tint val="96000"/>
                <a:lumMod val="104000"/>
              </a:schemeClr>
            </a:gs>
            <a:gs pos="100000">
              <a:schemeClr val="accent1">
                <a:hueOff val="0"/>
                <a:satOff val="0"/>
                <a:lumOff val="0"/>
                <a:alphaOff val="0"/>
                <a:shade val="90000"/>
                <a:lumMod val="90000"/>
              </a:schemeClr>
            </a:gs>
          </a:gsLst>
          <a:lin ang="5400000" scaled="0"/>
        </a:gradFill>
        <a:ln>
          <a:noFill/>
        </a:ln>
        <a:effectLst>
          <a:outerShdw blurRad="63500" dist="25400" dir="5400000"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265EFEF8-A53C-44AF-BC91-8C09EACEEFFF}">
      <dsp:nvSpPr>
        <dsp:cNvPr id="0" name=""/>
        <dsp:cNvSpPr/>
      </dsp:nvSpPr>
      <dsp:spPr>
        <a:xfrm>
          <a:off x="1585237" y="2124334"/>
          <a:ext cx="569634" cy="579363"/>
        </a:xfrm>
        <a:prstGeom prst="hexagon">
          <a:avLst>
            <a:gd name="adj" fmla="val 40000"/>
            <a:gd name="vf" fmla="val 115470"/>
          </a:avLst>
        </a:prstGeom>
        <a:gradFill rotWithShape="0">
          <a:gsLst>
            <a:gs pos="0">
              <a:schemeClr val="accent1">
                <a:hueOff val="0"/>
                <a:satOff val="0"/>
                <a:lumOff val="0"/>
                <a:alphaOff val="0"/>
                <a:tint val="96000"/>
                <a:lumMod val="104000"/>
              </a:schemeClr>
            </a:gs>
            <a:gs pos="100000">
              <a:schemeClr val="accent1">
                <a:hueOff val="0"/>
                <a:satOff val="0"/>
                <a:lumOff val="0"/>
                <a:alphaOff val="0"/>
                <a:shade val="90000"/>
                <a:lumMod val="90000"/>
              </a:schemeClr>
            </a:gs>
          </a:gsLst>
          <a:lin ang="5400000" scaled="0"/>
        </a:gradFill>
        <a:ln w="9525" cap="rnd" cmpd="sng" algn="ctr">
          <a:solidFill>
            <a:schemeClr val="accent1">
              <a:hueOff val="0"/>
              <a:satOff val="0"/>
              <a:lumOff val="0"/>
              <a:alphaOff val="0"/>
            </a:schemeClr>
          </a:solidFill>
          <a:prstDash val="solid"/>
        </a:ln>
        <a:effectLst>
          <a:outerShdw blurRad="63500" dist="25400" dir="5400000" rotWithShape="0">
            <a:srgbClr val="000000">
              <a:alpha val="60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488950">
            <a:lnSpc>
              <a:spcPct val="90000"/>
            </a:lnSpc>
            <a:spcBef>
              <a:spcPct val="0"/>
            </a:spcBef>
            <a:spcAft>
              <a:spcPct val="35000"/>
            </a:spcAft>
            <a:buNone/>
          </a:pPr>
          <a:r>
            <a:rPr lang="en-US" sz="1100" kern="1200"/>
            <a:t>3/1</a:t>
          </a:r>
        </a:p>
      </dsp:txBody>
      <dsp:txXfrm>
        <a:off x="1722899" y="2264347"/>
        <a:ext cx="294310" cy="299337"/>
      </dsp:txXfrm>
    </dsp:sp>
    <dsp:sp modelId="{09662CB4-B9F5-45E2-B0F7-DB3290D5A154}">
      <dsp:nvSpPr>
        <dsp:cNvPr id="0" name=""/>
        <dsp:cNvSpPr/>
      </dsp:nvSpPr>
      <dsp:spPr>
        <a:xfrm>
          <a:off x="1474475" y="0"/>
          <a:ext cx="791158" cy="15449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7790" rIns="0" bIns="97790" numCol="1" spcCol="1270" anchor="b" anchorCtr="1">
          <a:noAutofit/>
        </a:bodyPr>
        <a:lstStyle/>
        <a:p>
          <a:pPr marL="0" lvl="0" indent="0" algn="ctr" defTabSz="488950">
            <a:lnSpc>
              <a:spcPct val="90000"/>
            </a:lnSpc>
            <a:spcBef>
              <a:spcPct val="0"/>
            </a:spcBef>
            <a:spcAft>
              <a:spcPct val="35000"/>
            </a:spcAft>
            <a:buNone/>
          </a:pPr>
          <a:r>
            <a:rPr lang="en-US" sz="1100" kern="1200"/>
            <a:t>$8 worth of WEPA free printing for students</a:t>
          </a:r>
        </a:p>
      </dsp:txBody>
      <dsp:txXfrm>
        <a:off x="1474475" y="0"/>
        <a:ext cx="791158" cy="1544970"/>
      </dsp:txXfrm>
    </dsp:sp>
    <dsp:sp modelId="{9ED64EDA-8343-4DF0-9862-FD476F116B7E}">
      <dsp:nvSpPr>
        <dsp:cNvPr id="0" name=""/>
        <dsp:cNvSpPr/>
      </dsp:nvSpPr>
      <dsp:spPr>
        <a:xfrm>
          <a:off x="2154871" y="2414015"/>
          <a:ext cx="221524" cy="0"/>
        </a:xfrm>
        <a:custGeom>
          <a:avLst/>
          <a:gdLst/>
          <a:ahLst/>
          <a:cxnLst/>
          <a:rect l="0" t="0" r="0" b="0"/>
          <a:pathLst>
            <a:path>
              <a:moveTo>
                <a:pt x="0" y="0"/>
              </a:moveTo>
              <a:lnTo>
                <a:pt x="221524" y="0"/>
              </a:lnTo>
            </a:path>
          </a:pathLst>
        </a:custGeom>
        <a:noFill/>
        <a:ln w="9525" cap="rnd"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83E0F528-3A05-4FB7-9369-F5DADBBADEC8}">
      <dsp:nvSpPr>
        <dsp:cNvPr id="0" name=""/>
        <dsp:cNvSpPr/>
      </dsp:nvSpPr>
      <dsp:spPr>
        <a:xfrm>
          <a:off x="1870054" y="1641530"/>
          <a:ext cx="0" cy="482803"/>
        </a:xfrm>
        <a:prstGeom prst="line">
          <a:avLst/>
        </a:prstGeom>
        <a:noFill/>
        <a:ln w="12700" cap="rnd" cmpd="sng" algn="ctr">
          <a:solidFill>
            <a:schemeClr val="accent1">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E290B6EA-90EF-4C08-84A8-FC26570C24F1}">
      <dsp:nvSpPr>
        <dsp:cNvPr id="0" name=""/>
        <dsp:cNvSpPr/>
      </dsp:nvSpPr>
      <dsp:spPr>
        <a:xfrm>
          <a:off x="1821774" y="1544970"/>
          <a:ext cx="96560" cy="96560"/>
        </a:xfrm>
        <a:prstGeom prst="rect">
          <a:avLst/>
        </a:prstGeom>
        <a:gradFill rotWithShape="0">
          <a:gsLst>
            <a:gs pos="0">
              <a:schemeClr val="accent1">
                <a:hueOff val="0"/>
                <a:satOff val="0"/>
                <a:lumOff val="0"/>
                <a:alphaOff val="0"/>
                <a:tint val="96000"/>
                <a:lumMod val="104000"/>
              </a:schemeClr>
            </a:gs>
            <a:gs pos="100000">
              <a:schemeClr val="accent1">
                <a:hueOff val="0"/>
                <a:satOff val="0"/>
                <a:lumOff val="0"/>
                <a:alphaOff val="0"/>
                <a:shade val="90000"/>
                <a:lumMod val="90000"/>
              </a:schemeClr>
            </a:gs>
          </a:gsLst>
          <a:lin ang="5400000" scaled="0"/>
        </a:gradFill>
        <a:ln>
          <a:noFill/>
        </a:ln>
        <a:effectLst>
          <a:outerShdw blurRad="63500" dist="25400" dir="5400000"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FC2DC142-84DA-4C9C-BD96-3F7BF47C38A3}">
      <dsp:nvSpPr>
        <dsp:cNvPr id="0" name=""/>
        <dsp:cNvSpPr/>
      </dsp:nvSpPr>
      <dsp:spPr>
        <a:xfrm>
          <a:off x="2376396" y="2124334"/>
          <a:ext cx="569634" cy="579363"/>
        </a:xfrm>
        <a:prstGeom prst="hexagon">
          <a:avLst>
            <a:gd name="adj" fmla="val 40000"/>
            <a:gd name="vf" fmla="val 115470"/>
          </a:avLst>
        </a:prstGeom>
        <a:gradFill rotWithShape="0">
          <a:gsLst>
            <a:gs pos="0">
              <a:schemeClr val="accent1">
                <a:hueOff val="0"/>
                <a:satOff val="0"/>
                <a:lumOff val="0"/>
                <a:alphaOff val="0"/>
                <a:tint val="96000"/>
                <a:lumMod val="104000"/>
              </a:schemeClr>
            </a:gs>
            <a:gs pos="100000">
              <a:schemeClr val="accent1">
                <a:hueOff val="0"/>
                <a:satOff val="0"/>
                <a:lumOff val="0"/>
                <a:alphaOff val="0"/>
                <a:shade val="90000"/>
                <a:lumMod val="90000"/>
              </a:schemeClr>
            </a:gs>
          </a:gsLst>
          <a:lin ang="5400000" scaled="0"/>
        </a:gradFill>
        <a:ln w="9525" cap="rnd" cmpd="sng" algn="ctr">
          <a:solidFill>
            <a:schemeClr val="accent1">
              <a:hueOff val="0"/>
              <a:satOff val="0"/>
              <a:lumOff val="0"/>
              <a:alphaOff val="0"/>
            </a:schemeClr>
          </a:solidFill>
          <a:prstDash val="solid"/>
        </a:ln>
        <a:effectLst>
          <a:outerShdw blurRad="63500" dist="25400" dir="5400000" rotWithShape="0">
            <a:srgbClr val="000000">
              <a:alpha val="60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488950">
            <a:lnSpc>
              <a:spcPct val="90000"/>
            </a:lnSpc>
            <a:spcBef>
              <a:spcPct val="0"/>
            </a:spcBef>
            <a:spcAft>
              <a:spcPct val="35000"/>
            </a:spcAft>
            <a:buNone/>
          </a:pPr>
          <a:r>
            <a:rPr lang="en-US" sz="1100" kern="1200"/>
            <a:t>3/9</a:t>
          </a:r>
        </a:p>
      </dsp:txBody>
      <dsp:txXfrm>
        <a:off x="2514058" y="2264347"/>
        <a:ext cx="294310" cy="299337"/>
      </dsp:txXfrm>
    </dsp:sp>
    <dsp:sp modelId="{B7F9B23B-663E-454C-9A0C-5DAB565E25AB}">
      <dsp:nvSpPr>
        <dsp:cNvPr id="0" name=""/>
        <dsp:cNvSpPr/>
      </dsp:nvSpPr>
      <dsp:spPr>
        <a:xfrm>
          <a:off x="2265634" y="3283061"/>
          <a:ext cx="791158" cy="15449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7790" rIns="0" bIns="97790" numCol="1" spcCol="1270" anchor="t" anchorCtr="1">
          <a:noAutofit/>
        </a:bodyPr>
        <a:lstStyle/>
        <a:p>
          <a:pPr marL="0" lvl="0" indent="0" algn="ctr" defTabSz="488950">
            <a:lnSpc>
              <a:spcPct val="90000"/>
            </a:lnSpc>
            <a:spcBef>
              <a:spcPct val="0"/>
            </a:spcBef>
            <a:spcAft>
              <a:spcPct val="35000"/>
            </a:spcAft>
            <a:buNone/>
          </a:pPr>
          <a:r>
            <a:rPr lang="en-US" sz="1100" kern="1200"/>
            <a:t>Period Party</a:t>
          </a:r>
        </a:p>
      </dsp:txBody>
      <dsp:txXfrm>
        <a:off x="2265634" y="3283061"/>
        <a:ext cx="791158" cy="1544970"/>
      </dsp:txXfrm>
    </dsp:sp>
    <dsp:sp modelId="{94BF1864-8027-4AE8-BFD2-91F9661BC743}">
      <dsp:nvSpPr>
        <dsp:cNvPr id="0" name=""/>
        <dsp:cNvSpPr/>
      </dsp:nvSpPr>
      <dsp:spPr>
        <a:xfrm>
          <a:off x="2946030" y="2414015"/>
          <a:ext cx="235195" cy="0"/>
        </a:xfrm>
        <a:custGeom>
          <a:avLst/>
          <a:gdLst/>
          <a:ahLst/>
          <a:cxnLst/>
          <a:rect l="0" t="0" r="0" b="0"/>
          <a:pathLst>
            <a:path>
              <a:moveTo>
                <a:pt x="0" y="0"/>
              </a:moveTo>
              <a:lnTo>
                <a:pt x="235195" y="0"/>
              </a:lnTo>
            </a:path>
          </a:pathLst>
        </a:custGeom>
        <a:noFill/>
        <a:ln w="9525" cap="rnd"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6BEFD4C2-311B-4282-B6DF-4FD2D1B5D65F}">
      <dsp:nvSpPr>
        <dsp:cNvPr id="0" name=""/>
        <dsp:cNvSpPr/>
      </dsp:nvSpPr>
      <dsp:spPr>
        <a:xfrm>
          <a:off x="2661213" y="2703697"/>
          <a:ext cx="0" cy="482803"/>
        </a:xfrm>
        <a:prstGeom prst="line">
          <a:avLst/>
        </a:prstGeom>
        <a:noFill/>
        <a:ln w="12700" cap="rnd" cmpd="sng" algn="ctr">
          <a:solidFill>
            <a:schemeClr val="accent1">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EB47FA9A-566A-4873-87E0-E40BF8919779}">
      <dsp:nvSpPr>
        <dsp:cNvPr id="0" name=""/>
        <dsp:cNvSpPr/>
      </dsp:nvSpPr>
      <dsp:spPr>
        <a:xfrm>
          <a:off x="2612933" y="3186501"/>
          <a:ext cx="96560" cy="96560"/>
        </a:xfrm>
        <a:prstGeom prst="rect">
          <a:avLst/>
        </a:prstGeom>
        <a:gradFill rotWithShape="0">
          <a:gsLst>
            <a:gs pos="0">
              <a:schemeClr val="accent1">
                <a:hueOff val="0"/>
                <a:satOff val="0"/>
                <a:lumOff val="0"/>
                <a:alphaOff val="0"/>
                <a:tint val="96000"/>
                <a:lumMod val="104000"/>
              </a:schemeClr>
            </a:gs>
            <a:gs pos="100000">
              <a:schemeClr val="accent1">
                <a:hueOff val="0"/>
                <a:satOff val="0"/>
                <a:lumOff val="0"/>
                <a:alphaOff val="0"/>
                <a:shade val="90000"/>
                <a:lumMod val="90000"/>
              </a:schemeClr>
            </a:gs>
          </a:gsLst>
          <a:lin ang="5400000" scaled="0"/>
        </a:gradFill>
        <a:ln>
          <a:noFill/>
        </a:ln>
        <a:effectLst>
          <a:outerShdw blurRad="63500" dist="25400" dir="5400000"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8EAC610B-FC2D-4E66-A096-2E23A75E8CE6}">
      <dsp:nvSpPr>
        <dsp:cNvPr id="0" name=""/>
        <dsp:cNvSpPr/>
      </dsp:nvSpPr>
      <dsp:spPr>
        <a:xfrm>
          <a:off x="3181226" y="2124334"/>
          <a:ext cx="639944" cy="579363"/>
        </a:xfrm>
        <a:prstGeom prst="hexagon">
          <a:avLst>
            <a:gd name="adj" fmla="val 40000"/>
            <a:gd name="vf" fmla="val 115470"/>
          </a:avLst>
        </a:prstGeom>
        <a:gradFill rotWithShape="0">
          <a:gsLst>
            <a:gs pos="0">
              <a:schemeClr val="accent1">
                <a:hueOff val="0"/>
                <a:satOff val="0"/>
                <a:lumOff val="0"/>
                <a:alphaOff val="0"/>
                <a:tint val="96000"/>
                <a:lumMod val="104000"/>
              </a:schemeClr>
            </a:gs>
            <a:gs pos="100000">
              <a:schemeClr val="accent1">
                <a:hueOff val="0"/>
                <a:satOff val="0"/>
                <a:lumOff val="0"/>
                <a:alphaOff val="0"/>
                <a:shade val="90000"/>
                <a:lumMod val="90000"/>
              </a:schemeClr>
            </a:gs>
          </a:gsLst>
          <a:lin ang="5400000" scaled="0"/>
        </a:gradFill>
        <a:ln w="9525" cap="rnd" cmpd="sng" algn="ctr">
          <a:solidFill>
            <a:schemeClr val="accent1">
              <a:hueOff val="0"/>
              <a:satOff val="0"/>
              <a:lumOff val="0"/>
              <a:alphaOff val="0"/>
            </a:schemeClr>
          </a:solidFill>
          <a:prstDash val="solid"/>
        </a:ln>
        <a:effectLst>
          <a:outerShdw blurRad="63500" dist="25400" dir="5400000" rotWithShape="0">
            <a:srgbClr val="000000">
              <a:alpha val="60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488950">
            <a:lnSpc>
              <a:spcPct val="90000"/>
            </a:lnSpc>
            <a:spcBef>
              <a:spcPct val="0"/>
            </a:spcBef>
            <a:spcAft>
              <a:spcPct val="35000"/>
            </a:spcAft>
            <a:buNone/>
          </a:pPr>
          <a:r>
            <a:rPr lang="en-US" sz="1100" kern="1200"/>
            <a:t>3/</a:t>
          </a:r>
        </a:p>
        <a:p>
          <a:pPr marL="0" lvl="0" indent="0" algn="ctr" defTabSz="488950">
            <a:lnSpc>
              <a:spcPct val="90000"/>
            </a:lnSpc>
            <a:spcBef>
              <a:spcPct val="0"/>
            </a:spcBef>
            <a:spcAft>
              <a:spcPct val="35000"/>
            </a:spcAft>
            <a:buNone/>
          </a:pPr>
          <a:r>
            <a:rPr lang="en-US" sz="1100" kern="1200"/>
            <a:t>23</a:t>
          </a:r>
        </a:p>
      </dsp:txBody>
      <dsp:txXfrm>
        <a:off x="3323763" y="2253378"/>
        <a:ext cx="354870" cy="321275"/>
      </dsp:txXfrm>
    </dsp:sp>
    <dsp:sp modelId="{4EBF67CA-7B13-4FE6-A5D4-F2B5DBB8EF10}">
      <dsp:nvSpPr>
        <dsp:cNvPr id="0" name=""/>
        <dsp:cNvSpPr/>
      </dsp:nvSpPr>
      <dsp:spPr>
        <a:xfrm>
          <a:off x="3056792" y="0"/>
          <a:ext cx="888811" cy="15449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7790" rIns="0" bIns="97790" numCol="1" spcCol="1270" anchor="b" anchorCtr="1">
          <a:noAutofit/>
        </a:bodyPr>
        <a:lstStyle/>
        <a:p>
          <a:pPr marL="0" lvl="0" indent="0" algn="ctr" defTabSz="488950">
            <a:lnSpc>
              <a:spcPct val="90000"/>
            </a:lnSpc>
            <a:spcBef>
              <a:spcPct val="0"/>
            </a:spcBef>
            <a:spcAft>
              <a:spcPct val="35000"/>
            </a:spcAft>
            <a:buNone/>
          </a:pPr>
          <a:r>
            <a:rPr lang="en-US" sz="1100" kern="1200"/>
            <a:t>DIY Zen Garden</a:t>
          </a:r>
        </a:p>
      </dsp:txBody>
      <dsp:txXfrm>
        <a:off x="3056792" y="0"/>
        <a:ext cx="888811" cy="1544970"/>
      </dsp:txXfrm>
    </dsp:sp>
    <dsp:sp modelId="{61A8C36E-8A1B-40F2-AED1-4DCA68BADEF4}">
      <dsp:nvSpPr>
        <dsp:cNvPr id="0" name=""/>
        <dsp:cNvSpPr/>
      </dsp:nvSpPr>
      <dsp:spPr>
        <a:xfrm>
          <a:off x="3821170" y="2414015"/>
          <a:ext cx="250837" cy="0"/>
        </a:xfrm>
        <a:custGeom>
          <a:avLst/>
          <a:gdLst/>
          <a:ahLst/>
          <a:cxnLst/>
          <a:rect l="0" t="0" r="0" b="0"/>
          <a:pathLst>
            <a:path>
              <a:moveTo>
                <a:pt x="0" y="0"/>
              </a:moveTo>
              <a:lnTo>
                <a:pt x="250837" y="0"/>
              </a:lnTo>
            </a:path>
          </a:pathLst>
        </a:custGeom>
        <a:noFill/>
        <a:ln w="9525" cap="rnd"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EF2BCF49-D21A-4CE2-AE95-81209766FB18}">
      <dsp:nvSpPr>
        <dsp:cNvPr id="0" name=""/>
        <dsp:cNvSpPr/>
      </dsp:nvSpPr>
      <dsp:spPr>
        <a:xfrm>
          <a:off x="3501198" y="1641530"/>
          <a:ext cx="0" cy="482803"/>
        </a:xfrm>
        <a:prstGeom prst="line">
          <a:avLst/>
        </a:prstGeom>
        <a:noFill/>
        <a:ln w="12700" cap="rnd" cmpd="sng" algn="ctr">
          <a:solidFill>
            <a:schemeClr val="accent1">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0CC65804-80E2-457A-A25B-A52705EE142F}">
      <dsp:nvSpPr>
        <dsp:cNvPr id="0" name=""/>
        <dsp:cNvSpPr/>
      </dsp:nvSpPr>
      <dsp:spPr>
        <a:xfrm>
          <a:off x="3446959" y="1544970"/>
          <a:ext cx="108479" cy="96560"/>
        </a:xfrm>
        <a:prstGeom prst="rect">
          <a:avLst/>
        </a:prstGeom>
        <a:gradFill rotWithShape="0">
          <a:gsLst>
            <a:gs pos="0">
              <a:schemeClr val="accent1">
                <a:hueOff val="0"/>
                <a:satOff val="0"/>
                <a:lumOff val="0"/>
                <a:alphaOff val="0"/>
                <a:tint val="96000"/>
                <a:lumMod val="104000"/>
              </a:schemeClr>
            </a:gs>
            <a:gs pos="100000">
              <a:schemeClr val="accent1">
                <a:hueOff val="0"/>
                <a:satOff val="0"/>
                <a:lumOff val="0"/>
                <a:alphaOff val="0"/>
                <a:shade val="90000"/>
                <a:lumMod val="90000"/>
              </a:schemeClr>
            </a:gs>
          </a:gsLst>
          <a:lin ang="5400000" scaled="0"/>
        </a:gradFill>
        <a:ln>
          <a:noFill/>
        </a:ln>
        <a:effectLst>
          <a:outerShdw blurRad="63500" dist="25400" dir="5400000"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218458F2-C6C1-4CA1-95FD-E5E7768E5C6B}">
      <dsp:nvSpPr>
        <dsp:cNvPr id="0" name=""/>
        <dsp:cNvSpPr/>
      </dsp:nvSpPr>
      <dsp:spPr>
        <a:xfrm>
          <a:off x="4072008" y="2124334"/>
          <a:ext cx="650078" cy="579363"/>
        </a:xfrm>
        <a:prstGeom prst="hexagon">
          <a:avLst>
            <a:gd name="adj" fmla="val 40000"/>
            <a:gd name="vf" fmla="val 115470"/>
          </a:avLst>
        </a:prstGeom>
        <a:gradFill rotWithShape="0">
          <a:gsLst>
            <a:gs pos="0">
              <a:schemeClr val="accent1">
                <a:hueOff val="0"/>
                <a:satOff val="0"/>
                <a:lumOff val="0"/>
                <a:alphaOff val="0"/>
                <a:tint val="96000"/>
                <a:lumMod val="104000"/>
              </a:schemeClr>
            </a:gs>
            <a:gs pos="100000">
              <a:schemeClr val="accent1">
                <a:hueOff val="0"/>
                <a:satOff val="0"/>
                <a:lumOff val="0"/>
                <a:alphaOff val="0"/>
                <a:shade val="90000"/>
                <a:lumMod val="90000"/>
              </a:schemeClr>
            </a:gs>
          </a:gsLst>
          <a:lin ang="5400000" scaled="0"/>
        </a:gradFill>
        <a:ln w="9525" cap="rnd" cmpd="sng" algn="ctr">
          <a:solidFill>
            <a:schemeClr val="accent1">
              <a:hueOff val="0"/>
              <a:satOff val="0"/>
              <a:lumOff val="0"/>
              <a:alphaOff val="0"/>
            </a:schemeClr>
          </a:solidFill>
          <a:prstDash val="solid"/>
        </a:ln>
        <a:effectLst>
          <a:outerShdw blurRad="63500" dist="25400" dir="5400000" rotWithShape="0">
            <a:srgbClr val="000000">
              <a:alpha val="60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488950">
            <a:lnSpc>
              <a:spcPct val="90000"/>
            </a:lnSpc>
            <a:spcBef>
              <a:spcPct val="0"/>
            </a:spcBef>
            <a:spcAft>
              <a:spcPct val="35000"/>
            </a:spcAft>
            <a:buNone/>
          </a:pPr>
          <a:r>
            <a:rPr lang="en-US" sz="1100" kern="1200"/>
            <a:t>3/</a:t>
          </a:r>
        </a:p>
        <a:p>
          <a:pPr marL="0" lvl="0" indent="0" algn="ctr" defTabSz="488950">
            <a:lnSpc>
              <a:spcPct val="90000"/>
            </a:lnSpc>
            <a:spcBef>
              <a:spcPct val="0"/>
            </a:spcBef>
            <a:spcAft>
              <a:spcPct val="35000"/>
            </a:spcAft>
            <a:buNone/>
          </a:pPr>
          <a:r>
            <a:rPr lang="en-US" sz="1100" kern="1200"/>
            <a:t>28</a:t>
          </a:r>
        </a:p>
      </dsp:txBody>
      <dsp:txXfrm>
        <a:off x="4214967" y="2251742"/>
        <a:ext cx="364160" cy="324547"/>
      </dsp:txXfrm>
    </dsp:sp>
    <dsp:sp modelId="{5401E5BC-5137-49E4-9201-53966AC64854}">
      <dsp:nvSpPr>
        <dsp:cNvPr id="0" name=""/>
        <dsp:cNvSpPr/>
      </dsp:nvSpPr>
      <dsp:spPr>
        <a:xfrm>
          <a:off x="3945604" y="3283061"/>
          <a:ext cx="902886" cy="15449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7790" rIns="0" bIns="97790" numCol="1" spcCol="1270" anchor="t" anchorCtr="1">
          <a:noAutofit/>
        </a:bodyPr>
        <a:lstStyle/>
        <a:p>
          <a:pPr marL="0" lvl="0" indent="0" algn="ctr" defTabSz="488950">
            <a:lnSpc>
              <a:spcPct val="90000"/>
            </a:lnSpc>
            <a:spcBef>
              <a:spcPct val="0"/>
            </a:spcBef>
            <a:spcAft>
              <a:spcPct val="35000"/>
            </a:spcAft>
            <a:buNone/>
          </a:pPr>
          <a:r>
            <a:rPr lang="en-US" sz="1100" kern="1200"/>
            <a:t>Stuff-A-Husky</a:t>
          </a:r>
        </a:p>
      </dsp:txBody>
      <dsp:txXfrm>
        <a:off x="3945604" y="3283061"/>
        <a:ext cx="902886" cy="1544970"/>
      </dsp:txXfrm>
    </dsp:sp>
    <dsp:sp modelId="{EFC2798D-D5A4-4DF9-8C5C-A8AE2248B389}">
      <dsp:nvSpPr>
        <dsp:cNvPr id="0" name=""/>
        <dsp:cNvSpPr/>
      </dsp:nvSpPr>
      <dsp:spPr>
        <a:xfrm>
          <a:off x="4722086" y="2414015"/>
          <a:ext cx="237166" cy="0"/>
        </a:xfrm>
        <a:custGeom>
          <a:avLst/>
          <a:gdLst/>
          <a:ahLst/>
          <a:cxnLst/>
          <a:rect l="0" t="0" r="0" b="0"/>
          <a:pathLst>
            <a:path>
              <a:moveTo>
                <a:pt x="0" y="0"/>
              </a:moveTo>
              <a:lnTo>
                <a:pt x="237166" y="0"/>
              </a:lnTo>
            </a:path>
          </a:pathLst>
        </a:custGeom>
        <a:noFill/>
        <a:ln w="9525" cap="rnd"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74850E5A-A27F-4C49-B524-9BDA42FD5C7E}">
      <dsp:nvSpPr>
        <dsp:cNvPr id="0" name=""/>
        <dsp:cNvSpPr/>
      </dsp:nvSpPr>
      <dsp:spPr>
        <a:xfrm>
          <a:off x="4397047" y="2703697"/>
          <a:ext cx="0" cy="482803"/>
        </a:xfrm>
        <a:prstGeom prst="line">
          <a:avLst/>
        </a:prstGeom>
        <a:noFill/>
        <a:ln w="12700" cap="rnd" cmpd="sng" algn="ctr">
          <a:solidFill>
            <a:schemeClr val="accent1">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59A7864F-BA2A-4DE3-9F4E-36E9E79426E5}">
      <dsp:nvSpPr>
        <dsp:cNvPr id="0" name=""/>
        <dsp:cNvSpPr/>
      </dsp:nvSpPr>
      <dsp:spPr>
        <a:xfrm>
          <a:off x="4341948" y="3186501"/>
          <a:ext cx="110196" cy="96560"/>
        </a:xfrm>
        <a:prstGeom prst="rect">
          <a:avLst/>
        </a:prstGeom>
        <a:gradFill rotWithShape="0">
          <a:gsLst>
            <a:gs pos="0">
              <a:schemeClr val="accent1">
                <a:hueOff val="0"/>
                <a:satOff val="0"/>
                <a:lumOff val="0"/>
                <a:alphaOff val="0"/>
                <a:tint val="96000"/>
                <a:lumMod val="104000"/>
              </a:schemeClr>
            </a:gs>
            <a:gs pos="100000">
              <a:schemeClr val="accent1">
                <a:hueOff val="0"/>
                <a:satOff val="0"/>
                <a:lumOff val="0"/>
                <a:alphaOff val="0"/>
                <a:shade val="90000"/>
                <a:lumMod val="90000"/>
              </a:schemeClr>
            </a:gs>
          </a:gsLst>
          <a:lin ang="5400000" scaled="0"/>
        </a:gradFill>
        <a:ln>
          <a:noFill/>
        </a:ln>
        <a:effectLst>
          <a:outerShdw blurRad="63500" dist="25400" dir="5400000"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3B679FDA-5711-41B1-9947-00165A65AD85}">
      <dsp:nvSpPr>
        <dsp:cNvPr id="0" name=""/>
        <dsp:cNvSpPr/>
      </dsp:nvSpPr>
      <dsp:spPr>
        <a:xfrm>
          <a:off x="4959252" y="2124334"/>
          <a:ext cx="569634" cy="579363"/>
        </a:xfrm>
        <a:prstGeom prst="hexagon">
          <a:avLst>
            <a:gd name="adj" fmla="val 40000"/>
            <a:gd name="vf" fmla="val 115470"/>
          </a:avLst>
        </a:prstGeom>
        <a:gradFill rotWithShape="0">
          <a:gsLst>
            <a:gs pos="0">
              <a:schemeClr val="accent1">
                <a:hueOff val="0"/>
                <a:satOff val="0"/>
                <a:lumOff val="0"/>
                <a:alphaOff val="0"/>
                <a:tint val="96000"/>
                <a:lumMod val="104000"/>
              </a:schemeClr>
            </a:gs>
            <a:gs pos="100000">
              <a:schemeClr val="accent1">
                <a:hueOff val="0"/>
                <a:satOff val="0"/>
                <a:lumOff val="0"/>
                <a:alphaOff val="0"/>
                <a:shade val="90000"/>
                <a:lumMod val="90000"/>
              </a:schemeClr>
            </a:gs>
          </a:gsLst>
          <a:lin ang="5400000" scaled="0"/>
        </a:gradFill>
        <a:ln w="9525" cap="rnd" cmpd="sng" algn="ctr">
          <a:solidFill>
            <a:schemeClr val="accent1">
              <a:hueOff val="0"/>
              <a:satOff val="0"/>
              <a:lumOff val="0"/>
              <a:alphaOff val="0"/>
            </a:schemeClr>
          </a:solidFill>
          <a:prstDash val="solid"/>
        </a:ln>
        <a:effectLst>
          <a:outerShdw blurRad="63500" dist="25400" dir="5400000" rotWithShape="0">
            <a:srgbClr val="000000">
              <a:alpha val="60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488950">
            <a:lnSpc>
              <a:spcPct val="90000"/>
            </a:lnSpc>
            <a:spcBef>
              <a:spcPct val="0"/>
            </a:spcBef>
            <a:spcAft>
              <a:spcPct val="35000"/>
            </a:spcAft>
            <a:buNone/>
          </a:pPr>
          <a:r>
            <a:rPr lang="en-US" sz="1100" kern="1200"/>
            <a:t>4/6</a:t>
          </a:r>
        </a:p>
      </dsp:txBody>
      <dsp:txXfrm>
        <a:off x="5096914" y="2264347"/>
        <a:ext cx="294310" cy="299337"/>
      </dsp:txXfrm>
    </dsp:sp>
    <dsp:sp modelId="{3FEEABC0-B716-4476-BC07-200F95E6145E}">
      <dsp:nvSpPr>
        <dsp:cNvPr id="0" name=""/>
        <dsp:cNvSpPr/>
      </dsp:nvSpPr>
      <dsp:spPr>
        <a:xfrm>
          <a:off x="4848490" y="0"/>
          <a:ext cx="791158" cy="15449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7790" rIns="0" bIns="97790" numCol="1" spcCol="1270" anchor="b" anchorCtr="1">
          <a:noAutofit/>
        </a:bodyPr>
        <a:lstStyle/>
        <a:p>
          <a:pPr marL="0" lvl="0" indent="0" algn="ctr" defTabSz="488950">
            <a:lnSpc>
              <a:spcPct val="90000"/>
            </a:lnSpc>
            <a:spcBef>
              <a:spcPct val="0"/>
            </a:spcBef>
            <a:spcAft>
              <a:spcPct val="35000"/>
            </a:spcAft>
            <a:buNone/>
          </a:pPr>
          <a:r>
            <a:rPr lang="en-US" sz="1100" kern="1200"/>
            <a:t>Whey Station food truck</a:t>
          </a:r>
        </a:p>
      </dsp:txBody>
      <dsp:txXfrm>
        <a:off x="4848490" y="0"/>
        <a:ext cx="791158" cy="1544970"/>
      </dsp:txXfrm>
    </dsp:sp>
    <dsp:sp modelId="{F4A6BFE0-93C4-4AF1-B144-CB71A68D0459}">
      <dsp:nvSpPr>
        <dsp:cNvPr id="0" name=""/>
        <dsp:cNvSpPr/>
      </dsp:nvSpPr>
      <dsp:spPr>
        <a:xfrm>
          <a:off x="5528886" y="2414015"/>
          <a:ext cx="221524" cy="0"/>
        </a:xfrm>
        <a:custGeom>
          <a:avLst/>
          <a:gdLst/>
          <a:ahLst/>
          <a:cxnLst/>
          <a:rect l="0" t="0" r="0" b="0"/>
          <a:pathLst>
            <a:path>
              <a:moveTo>
                <a:pt x="0" y="0"/>
              </a:moveTo>
              <a:lnTo>
                <a:pt x="221524" y="0"/>
              </a:lnTo>
            </a:path>
          </a:pathLst>
        </a:custGeom>
        <a:noFill/>
        <a:ln w="9525" cap="rnd"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C51A9A2D-7049-48F6-A768-21CFE6673D11}">
      <dsp:nvSpPr>
        <dsp:cNvPr id="0" name=""/>
        <dsp:cNvSpPr/>
      </dsp:nvSpPr>
      <dsp:spPr>
        <a:xfrm>
          <a:off x="5244069" y="1641530"/>
          <a:ext cx="0" cy="482803"/>
        </a:xfrm>
        <a:prstGeom prst="line">
          <a:avLst/>
        </a:prstGeom>
        <a:noFill/>
        <a:ln w="12700" cap="rnd" cmpd="sng" algn="ctr">
          <a:solidFill>
            <a:schemeClr val="accent1">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51CC04C2-67A2-449B-9088-AB6DFD1C5168}">
      <dsp:nvSpPr>
        <dsp:cNvPr id="0" name=""/>
        <dsp:cNvSpPr/>
      </dsp:nvSpPr>
      <dsp:spPr>
        <a:xfrm>
          <a:off x="5195789" y="1544970"/>
          <a:ext cx="96560" cy="96560"/>
        </a:xfrm>
        <a:prstGeom prst="rect">
          <a:avLst/>
        </a:prstGeom>
        <a:gradFill rotWithShape="0">
          <a:gsLst>
            <a:gs pos="0">
              <a:schemeClr val="accent1">
                <a:hueOff val="0"/>
                <a:satOff val="0"/>
                <a:lumOff val="0"/>
                <a:alphaOff val="0"/>
                <a:tint val="96000"/>
                <a:lumMod val="104000"/>
              </a:schemeClr>
            </a:gs>
            <a:gs pos="100000">
              <a:schemeClr val="accent1">
                <a:hueOff val="0"/>
                <a:satOff val="0"/>
                <a:lumOff val="0"/>
                <a:alphaOff val="0"/>
                <a:shade val="90000"/>
                <a:lumMod val="90000"/>
              </a:schemeClr>
            </a:gs>
          </a:gsLst>
          <a:lin ang="5400000" scaled="0"/>
        </a:gradFill>
        <a:ln>
          <a:noFill/>
        </a:ln>
        <a:effectLst>
          <a:outerShdw blurRad="63500" dist="25400" dir="5400000"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6B7CCF50-5584-4A49-B475-8DE28A8F9D44}">
      <dsp:nvSpPr>
        <dsp:cNvPr id="0" name=""/>
        <dsp:cNvSpPr/>
      </dsp:nvSpPr>
      <dsp:spPr>
        <a:xfrm>
          <a:off x="5750411" y="2124334"/>
          <a:ext cx="569634" cy="579363"/>
        </a:xfrm>
        <a:prstGeom prst="hexagon">
          <a:avLst>
            <a:gd name="adj" fmla="val 40000"/>
            <a:gd name="vf" fmla="val 115470"/>
          </a:avLst>
        </a:prstGeom>
        <a:gradFill rotWithShape="0">
          <a:gsLst>
            <a:gs pos="0">
              <a:schemeClr val="accent1">
                <a:hueOff val="0"/>
                <a:satOff val="0"/>
                <a:lumOff val="0"/>
                <a:alphaOff val="0"/>
                <a:tint val="96000"/>
                <a:lumMod val="104000"/>
              </a:schemeClr>
            </a:gs>
            <a:gs pos="100000">
              <a:schemeClr val="accent1">
                <a:hueOff val="0"/>
                <a:satOff val="0"/>
                <a:lumOff val="0"/>
                <a:alphaOff val="0"/>
                <a:shade val="90000"/>
                <a:lumMod val="90000"/>
              </a:schemeClr>
            </a:gs>
          </a:gsLst>
          <a:lin ang="5400000" scaled="0"/>
        </a:gradFill>
        <a:ln w="9525" cap="rnd" cmpd="sng" algn="ctr">
          <a:solidFill>
            <a:schemeClr val="accent1">
              <a:hueOff val="0"/>
              <a:satOff val="0"/>
              <a:lumOff val="0"/>
              <a:alphaOff val="0"/>
            </a:schemeClr>
          </a:solidFill>
          <a:prstDash val="solid"/>
        </a:ln>
        <a:effectLst>
          <a:outerShdw blurRad="63500" dist="25400" dir="5400000" rotWithShape="0">
            <a:srgbClr val="000000">
              <a:alpha val="60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488950">
            <a:lnSpc>
              <a:spcPct val="90000"/>
            </a:lnSpc>
            <a:spcBef>
              <a:spcPct val="0"/>
            </a:spcBef>
            <a:spcAft>
              <a:spcPct val="35000"/>
            </a:spcAft>
            <a:buNone/>
          </a:pPr>
          <a:r>
            <a:rPr lang="en-US" sz="1100" kern="1200"/>
            <a:t>4/7</a:t>
          </a:r>
        </a:p>
      </dsp:txBody>
      <dsp:txXfrm>
        <a:off x="5888073" y="2264347"/>
        <a:ext cx="294310" cy="299337"/>
      </dsp:txXfrm>
    </dsp:sp>
    <dsp:sp modelId="{31B14A24-E1C4-42D3-AB8E-6B1B0C86CF9F}">
      <dsp:nvSpPr>
        <dsp:cNvPr id="0" name=""/>
        <dsp:cNvSpPr/>
      </dsp:nvSpPr>
      <dsp:spPr>
        <a:xfrm>
          <a:off x="5639649" y="3283061"/>
          <a:ext cx="791158" cy="15449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7790" rIns="0" bIns="97790" numCol="1" spcCol="1270" anchor="t" anchorCtr="1">
          <a:noAutofit/>
        </a:bodyPr>
        <a:lstStyle/>
        <a:p>
          <a:pPr marL="0" lvl="0" indent="0" algn="ctr" defTabSz="488950">
            <a:lnSpc>
              <a:spcPct val="90000"/>
            </a:lnSpc>
            <a:spcBef>
              <a:spcPct val="0"/>
            </a:spcBef>
            <a:spcAft>
              <a:spcPct val="35000"/>
            </a:spcAft>
            <a:buNone/>
          </a:pPr>
          <a:r>
            <a:rPr lang="en-US" sz="1100" kern="1200"/>
            <a:t>USG builds a home with Habitat for Humanity</a:t>
          </a:r>
        </a:p>
      </dsp:txBody>
      <dsp:txXfrm>
        <a:off x="5639649" y="3283061"/>
        <a:ext cx="791158" cy="1544970"/>
      </dsp:txXfrm>
    </dsp:sp>
    <dsp:sp modelId="{9AE081DE-6E4C-4E66-A04C-C48445D484E1}">
      <dsp:nvSpPr>
        <dsp:cNvPr id="0" name=""/>
        <dsp:cNvSpPr/>
      </dsp:nvSpPr>
      <dsp:spPr>
        <a:xfrm>
          <a:off x="6320045" y="2414015"/>
          <a:ext cx="221524" cy="0"/>
        </a:xfrm>
        <a:custGeom>
          <a:avLst/>
          <a:gdLst/>
          <a:ahLst/>
          <a:cxnLst/>
          <a:rect l="0" t="0" r="0" b="0"/>
          <a:pathLst>
            <a:path>
              <a:moveTo>
                <a:pt x="0" y="0"/>
              </a:moveTo>
              <a:lnTo>
                <a:pt x="221524" y="0"/>
              </a:lnTo>
            </a:path>
          </a:pathLst>
        </a:custGeom>
        <a:noFill/>
        <a:ln w="9525" cap="rnd"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F54EF21F-424E-4189-8E49-F59BD2131750}">
      <dsp:nvSpPr>
        <dsp:cNvPr id="0" name=""/>
        <dsp:cNvSpPr/>
      </dsp:nvSpPr>
      <dsp:spPr>
        <a:xfrm>
          <a:off x="6035228" y="2703697"/>
          <a:ext cx="0" cy="482803"/>
        </a:xfrm>
        <a:prstGeom prst="line">
          <a:avLst/>
        </a:prstGeom>
        <a:noFill/>
        <a:ln w="12700" cap="rnd" cmpd="sng" algn="ctr">
          <a:solidFill>
            <a:schemeClr val="accent1">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09B06E52-304E-40F1-ACE9-BA7A864E499F}">
      <dsp:nvSpPr>
        <dsp:cNvPr id="0" name=""/>
        <dsp:cNvSpPr/>
      </dsp:nvSpPr>
      <dsp:spPr>
        <a:xfrm>
          <a:off x="5986948" y="3186501"/>
          <a:ext cx="96560" cy="96560"/>
        </a:xfrm>
        <a:prstGeom prst="rect">
          <a:avLst/>
        </a:prstGeom>
        <a:gradFill rotWithShape="0">
          <a:gsLst>
            <a:gs pos="0">
              <a:schemeClr val="accent1">
                <a:hueOff val="0"/>
                <a:satOff val="0"/>
                <a:lumOff val="0"/>
                <a:alphaOff val="0"/>
                <a:tint val="96000"/>
                <a:lumMod val="104000"/>
              </a:schemeClr>
            </a:gs>
            <a:gs pos="100000">
              <a:schemeClr val="accent1">
                <a:hueOff val="0"/>
                <a:satOff val="0"/>
                <a:lumOff val="0"/>
                <a:alphaOff val="0"/>
                <a:shade val="90000"/>
                <a:lumMod val="90000"/>
              </a:schemeClr>
            </a:gs>
          </a:gsLst>
          <a:lin ang="5400000" scaled="0"/>
        </a:gradFill>
        <a:ln>
          <a:noFill/>
        </a:ln>
        <a:effectLst>
          <a:outerShdw blurRad="63500" dist="25400" dir="5400000"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67FEA4CA-60A4-4A73-94AA-E0A33DF94418}">
      <dsp:nvSpPr>
        <dsp:cNvPr id="0" name=""/>
        <dsp:cNvSpPr/>
      </dsp:nvSpPr>
      <dsp:spPr>
        <a:xfrm>
          <a:off x="6541570" y="2124334"/>
          <a:ext cx="569634" cy="579363"/>
        </a:xfrm>
        <a:prstGeom prst="hexagon">
          <a:avLst>
            <a:gd name="adj" fmla="val 40000"/>
            <a:gd name="vf" fmla="val 115470"/>
          </a:avLst>
        </a:prstGeom>
        <a:gradFill rotWithShape="0">
          <a:gsLst>
            <a:gs pos="0">
              <a:schemeClr val="accent1">
                <a:hueOff val="0"/>
                <a:satOff val="0"/>
                <a:lumOff val="0"/>
                <a:alphaOff val="0"/>
                <a:tint val="96000"/>
                <a:lumMod val="104000"/>
              </a:schemeClr>
            </a:gs>
            <a:gs pos="100000">
              <a:schemeClr val="accent1">
                <a:hueOff val="0"/>
                <a:satOff val="0"/>
                <a:lumOff val="0"/>
                <a:alphaOff val="0"/>
                <a:shade val="90000"/>
                <a:lumMod val="90000"/>
              </a:schemeClr>
            </a:gs>
          </a:gsLst>
          <a:lin ang="5400000" scaled="0"/>
        </a:gradFill>
        <a:ln w="9525" cap="rnd" cmpd="sng" algn="ctr">
          <a:solidFill>
            <a:schemeClr val="accent1">
              <a:hueOff val="0"/>
              <a:satOff val="0"/>
              <a:lumOff val="0"/>
              <a:alphaOff val="0"/>
            </a:schemeClr>
          </a:solidFill>
          <a:prstDash val="solid"/>
        </a:ln>
        <a:effectLst>
          <a:outerShdw blurRad="63500" dist="25400" dir="5400000" rotWithShape="0">
            <a:srgbClr val="000000">
              <a:alpha val="60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488950">
            <a:lnSpc>
              <a:spcPct val="90000"/>
            </a:lnSpc>
            <a:spcBef>
              <a:spcPct val="0"/>
            </a:spcBef>
            <a:spcAft>
              <a:spcPct val="35000"/>
            </a:spcAft>
            <a:buNone/>
          </a:pPr>
          <a:r>
            <a:rPr lang="en-US" sz="1100" kern="1200">
              <a:latin typeface="Goudy Old Style"/>
            </a:rPr>
            <a:t>4/11</a:t>
          </a:r>
          <a:endParaRPr lang="en-US" sz="1100" kern="1200"/>
        </a:p>
      </dsp:txBody>
      <dsp:txXfrm>
        <a:off x="6679232" y="2264347"/>
        <a:ext cx="294310" cy="299337"/>
      </dsp:txXfrm>
    </dsp:sp>
    <dsp:sp modelId="{AE0A913A-F8FE-41CE-8AE6-AC31D1C42878}">
      <dsp:nvSpPr>
        <dsp:cNvPr id="0" name=""/>
        <dsp:cNvSpPr/>
      </dsp:nvSpPr>
      <dsp:spPr>
        <a:xfrm>
          <a:off x="6430807" y="0"/>
          <a:ext cx="791158" cy="15449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7790" rIns="0" bIns="97790" numCol="1" spcCol="1270" anchor="b" anchorCtr="1">
          <a:noAutofit/>
        </a:bodyPr>
        <a:lstStyle/>
        <a:p>
          <a:pPr marL="0" lvl="0" indent="0" algn="ctr" defTabSz="488950">
            <a:lnSpc>
              <a:spcPct val="90000"/>
            </a:lnSpc>
            <a:spcBef>
              <a:spcPct val="0"/>
            </a:spcBef>
            <a:spcAft>
              <a:spcPct val="35000"/>
            </a:spcAft>
            <a:buNone/>
          </a:pPr>
          <a:r>
            <a:rPr lang="en-US" sz="1100" kern="1200"/>
            <a:t>Whey Station food truck</a:t>
          </a:r>
        </a:p>
      </dsp:txBody>
      <dsp:txXfrm>
        <a:off x="6430807" y="0"/>
        <a:ext cx="791158" cy="1544970"/>
      </dsp:txXfrm>
    </dsp:sp>
    <dsp:sp modelId="{3E7D6DE8-86D6-4277-8565-963FD5DB4B1F}">
      <dsp:nvSpPr>
        <dsp:cNvPr id="0" name=""/>
        <dsp:cNvSpPr/>
      </dsp:nvSpPr>
      <dsp:spPr>
        <a:xfrm>
          <a:off x="7111204" y="2414015"/>
          <a:ext cx="241044" cy="0"/>
        </a:xfrm>
        <a:custGeom>
          <a:avLst/>
          <a:gdLst/>
          <a:ahLst/>
          <a:cxnLst/>
          <a:rect l="0" t="0" r="0" b="0"/>
          <a:pathLst>
            <a:path>
              <a:moveTo>
                <a:pt x="0" y="0"/>
              </a:moveTo>
              <a:lnTo>
                <a:pt x="241044" y="0"/>
              </a:lnTo>
            </a:path>
          </a:pathLst>
        </a:custGeom>
        <a:noFill/>
        <a:ln w="9525" cap="rnd"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045EB550-DB01-429A-9A35-41938271F847}">
      <dsp:nvSpPr>
        <dsp:cNvPr id="0" name=""/>
        <dsp:cNvSpPr/>
      </dsp:nvSpPr>
      <dsp:spPr>
        <a:xfrm>
          <a:off x="6826387" y="1641530"/>
          <a:ext cx="0" cy="482803"/>
        </a:xfrm>
        <a:prstGeom prst="line">
          <a:avLst/>
        </a:prstGeom>
        <a:noFill/>
        <a:ln w="12700" cap="rnd" cmpd="sng" algn="ctr">
          <a:solidFill>
            <a:schemeClr val="accent1">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27E01411-827C-45B1-B1D7-BD4694E9652F}">
      <dsp:nvSpPr>
        <dsp:cNvPr id="0" name=""/>
        <dsp:cNvSpPr/>
      </dsp:nvSpPr>
      <dsp:spPr>
        <a:xfrm>
          <a:off x="6778106" y="1544970"/>
          <a:ext cx="96560" cy="96560"/>
        </a:xfrm>
        <a:prstGeom prst="rect">
          <a:avLst/>
        </a:prstGeom>
        <a:gradFill rotWithShape="0">
          <a:gsLst>
            <a:gs pos="0">
              <a:schemeClr val="accent1">
                <a:hueOff val="0"/>
                <a:satOff val="0"/>
                <a:lumOff val="0"/>
                <a:alphaOff val="0"/>
                <a:tint val="96000"/>
                <a:lumMod val="104000"/>
              </a:schemeClr>
            </a:gs>
            <a:gs pos="100000">
              <a:schemeClr val="accent1">
                <a:hueOff val="0"/>
                <a:satOff val="0"/>
                <a:lumOff val="0"/>
                <a:alphaOff val="0"/>
                <a:shade val="90000"/>
                <a:lumMod val="90000"/>
              </a:schemeClr>
            </a:gs>
          </a:gsLst>
          <a:lin ang="5400000" scaled="0"/>
        </a:gradFill>
        <a:ln>
          <a:noFill/>
        </a:ln>
        <a:effectLst>
          <a:outerShdw blurRad="63500" dist="25400" dir="5400000"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C44C3DE0-64DC-4992-B35D-45ACF707F873}">
      <dsp:nvSpPr>
        <dsp:cNvPr id="0" name=""/>
        <dsp:cNvSpPr/>
      </dsp:nvSpPr>
      <dsp:spPr>
        <a:xfrm>
          <a:off x="7352248" y="2124334"/>
          <a:ext cx="670020" cy="579363"/>
        </a:xfrm>
        <a:prstGeom prst="hexagon">
          <a:avLst>
            <a:gd name="adj" fmla="val 40000"/>
            <a:gd name="vf" fmla="val 115470"/>
          </a:avLst>
        </a:prstGeom>
        <a:gradFill rotWithShape="0">
          <a:gsLst>
            <a:gs pos="0">
              <a:schemeClr val="accent1">
                <a:hueOff val="0"/>
                <a:satOff val="0"/>
                <a:lumOff val="0"/>
                <a:alphaOff val="0"/>
                <a:tint val="96000"/>
                <a:lumMod val="104000"/>
              </a:schemeClr>
            </a:gs>
            <a:gs pos="100000">
              <a:schemeClr val="accent1">
                <a:hueOff val="0"/>
                <a:satOff val="0"/>
                <a:lumOff val="0"/>
                <a:alphaOff val="0"/>
                <a:shade val="90000"/>
                <a:lumMod val="90000"/>
              </a:schemeClr>
            </a:gs>
          </a:gsLst>
          <a:lin ang="5400000" scaled="0"/>
        </a:gradFill>
        <a:ln w="9525" cap="rnd" cmpd="sng" algn="ctr">
          <a:solidFill>
            <a:schemeClr val="accent1">
              <a:hueOff val="0"/>
              <a:satOff val="0"/>
              <a:lumOff val="0"/>
              <a:alphaOff val="0"/>
            </a:schemeClr>
          </a:solidFill>
          <a:prstDash val="solid"/>
        </a:ln>
        <a:effectLst>
          <a:outerShdw blurRad="63500" dist="25400" dir="5400000" rotWithShape="0">
            <a:srgbClr val="000000">
              <a:alpha val="60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488950">
            <a:lnSpc>
              <a:spcPct val="90000"/>
            </a:lnSpc>
            <a:spcBef>
              <a:spcPct val="0"/>
            </a:spcBef>
            <a:spcAft>
              <a:spcPct val="35000"/>
            </a:spcAft>
            <a:buNone/>
          </a:pPr>
          <a:r>
            <a:rPr lang="en-US" sz="1100" kern="1200"/>
            <a:t>4/</a:t>
          </a:r>
        </a:p>
        <a:p>
          <a:pPr marL="0" lvl="0" indent="0" algn="ctr" defTabSz="488950">
            <a:lnSpc>
              <a:spcPct val="90000"/>
            </a:lnSpc>
            <a:spcBef>
              <a:spcPct val="0"/>
            </a:spcBef>
            <a:spcAft>
              <a:spcPct val="35000"/>
            </a:spcAft>
            <a:buNone/>
          </a:pPr>
          <a:r>
            <a:rPr lang="en-US" sz="1100" kern="1200"/>
            <a:t>13</a:t>
          </a:r>
        </a:p>
      </dsp:txBody>
      <dsp:txXfrm>
        <a:off x="7496038" y="2248669"/>
        <a:ext cx="382440" cy="330693"/>
      </dsp:txXfrm>
    </dsp:sp>
    <dsp:sp modelId="{2A76E8D7-FC9B-4B64-AEC9-25D016A34507}">
      <dsp:nvSpPr>
        <dsp:cNvPr id="0" name=""/>
        <dsp:cNvSpPr/>
      </dsp:nvSpPr>
      <dsp:spPr>
        <a:xfrm>
          <a:off x="7221966" y="3283061"/>
          <a:ext cx="930584" cy="15449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7790" rIns="0" bIns="97790" numCol="1" spcCol="1270" anchor="t" anchorCtr="1">
          <a:noAutofit/>
        </a:bodyPr>
        <a:lstStyle/>
        <a:p>
          <a:pPr marL="0" lvl="0" indent="0" algn="ctr" defTabSz="488950">
            <a:lnSpc>
              <a:spcPct val="90000"/>
            </a:lnSpc>
            <a:spcBef>
              <a:spcPct val="0"/>
            </a:spcBef>
            <a:spcAft>
              <a:spcPct val="35000"/>
            </a:spcAft>
            <a:buNone/>
          </a:pPr>
          <a:r>
            <a:rPr lang="en-US" sz="1100" kern="1200"/>
            <a:t>Sweatpants giveaway</a:t>
          </a:r>
        </a:p>
      </dsp:txBody>
      <dsp:txXfrm>
        <a:off x="7221966" y="3283061"/>
        <a:ext cx="930584" cy="1544970"/>
      </dsp:txXfrm>
    </dsp:sp>
    <dsp:sp modelId="{D1065EFF-CAF1-4587-BCBD-E0CB9A499A34}">
      <dsp:nvSpPr>
        <dsp:cNvPr id="0" name=""/>
        <dsp:cNvSpPr/>
      </dsp:nvSpPr>
      <dsp:spPr>
        <a:xfrm>
          <a:off x="8022269" y="2414015"/>
          <a:ext cx="251446" cy="0"/>
        </a:xfrm>
        <a:custGeom>
          <a:avLst/>
          <a:gdLst/>
          <a:ahLst/>
          <a:cxnLst/>
          <a:rect l="0" t="0" r="0" b="0"/>
          <a:pathLst>
            <a:path>
              <a:moveTo>
                <a:pt x="0" y="0"/>
              </a:moveTo>
              <a:lnTo>
                <a:pt x="251446" y="0"/>
              </a:lnTo>
            </a:path>
          </a:pathLst>
        </a:custGeom>
        <a:noFill/>
        <a:ln w="9525" cap="rnd"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B0CC66B0-7F51-452C-AF3B-E2F69710F5DE}">
      <dsp:nvSpPr>
        <dsp:cNvPr id="0" name=""/>
        <dsp:cNvSpPr/>
      </dsp:nvSpPr>
      <dsp:spPr>
        <a:xfrm>
          <a:off x="7687258" y="2703697"/>
          <a:ext cx="0" cy="482803"/>
        </a:xfrm>
        <a:prstGeom prst="line">
          <a:avLst/>
        </a:prstGeom>
        <a:noFill/>
        <a:ln w="12700" cap="rnd" cmpd="sng" algn="ctr">
          <a:solidFill>
            <a:schemeClr val="accent1">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E4E853EE-2DF5-4C12-A411-619520ABACFA}">
      <dsp:nvSpPr>
        <dsp:cNvPr id="0" name=""/>
        <dsp:cNvSpPr/>
      </dsp:nvSpPr>
      <dsp:spPr>
        <a:xfrm>
          <a:off x="7630470" y="3186501"/>
          <a:ext cx="113577" cy="96560"/>
        </a:xfrm>
        <a:prstGeom prst="rect">
          <a:avLst/>
        </a:prstGeom>
        <a:gradFill rotWithShape="0">
          <a:gsLst>
            <a:gs pos="0">
              <a:schemeClr val="accent1">
                <a:hueOff val="0"/>
                <a:satOff val="0"/>
                <a:lumOff val="0"/>
                <a:alphaOff val="0"/>
                <a:tint val="96000"/>
                <a:lumMod val="104000"/>
              </a:schemeClr>
            </a:gs>
            <a:gs pos="100000">
              <a:schemeClr val="accent1">
                <a:hueOff val="0"/>
                <a:satOff val="0"/>
                <a:lumOff val="0"/>
                <a:alphaOff val="0"/>
                <a:shade val="90000"/>
                <a:lumMod val="90000"/>
              </a:schemeClr>
            </a:gs>
          </a:gsLst>
          <a:lin ang="5400000" scaled="0"/>
        </a:gradFill>
        <a:ln>
          <a:noFill/>
        </a:ln>
        <a:effectLst>
          <a:outerShdw blurRad="63500" dist="25400" dir="5400000"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550C6F81-CF54-4CDB-961B-128C6CFF513D}">
      <dsp:nvSpPr>
        <dsp:cNvPr id="0" name=""/>
        <dsp:cNvSpPr/>
      </dsp:nvSpPr>
      <dsp:spPr>
        <a:xfrm>
          <a:off x="8273716" y="2124334"/>
          <a:ext cx="623134" cy="579363"/>
        </a:xfrm>
        <a:prstGeom prst="hexagon">
          <a:avLst>
            <a:gd name="adj" fmla="val 40000"/>
            <a:gd name="vf" fmla="val 115470"/>
          </a:avLst>
        </a:prstGeom>
        <a:gradFill rotWithShape="0">
          <a:gsLst>
            <a:gs pos="0">
              <a:schemeClr val="accent1">
                <a:hueOff val="0"/>
                <a:satOff val="0"/>
                <a:lumOff val="0"/>
                <a:alphaOff val="0"/>
                <a:tint val="96000"/>
                <a:lumMod val="104000"/>
              </a:schemeClr>
            </a:gs>
            <a:gs pos="100000">
              <a:schemeClr val="accent1">
                <a:hueOff val="0"/>
                <a:satOff val="0"/>
                <a:lumOff val="0"/>
                <a:alphaOff val="0"/>
                <a:shade val="90000"/>
                <a:lumMod val="90000"/>
              </a:schemeClr>
            </a:gs>
          </a:gsLst>
          <a:lin ang="5400000" scaled="0"/>
        </a:gradFill>
        <a:ln w="9525" cap="rnd" cmpd="sng" algn="ctr">
          <a:solidFill>
            <a:schemeClr val="accent1">
              <a:hueOff val="0"/>
              <a:satOff val="0"/>
              <a:lumOff val="0"/>
              <a:alphaOff val="0"/>
            </a:schemeClr>
          </a:solidFill>
          <a:prstDash val="solid"/>
        </a:ln>
        <a:effectLst>
          <a:outerShdw blurRad="63500" dist="25400" dir="5400000" rotWithShape="0">
            <a:srgbClr val="000000">
              <a:alpha val="60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488950">
            <a:lnSpc>
              <a:spcPct val="90000"/>
            </a:lnSpc>
            <a:spcBef>
              <a:spcPct val="0"/>
            </a:spcBef>
            <a:spcAft>
              <a:spcPct val="35000"/>
            </a:spcAft>
            <a:buNone/>
          </a:pPr>
          <a:r>
            <a:rPr lang="en-US" sz="1100" kern="1200"/>
            <a:t>4/16</a:t>
          </a:r>
        </a:p>
      </dsp:txBody>
      <dsp:txXfrm>
        <a:off x="8415553" y="2256207"/>
        <a:ext cx="339460" cy="315617"/>
      </dsp:txXfrm>
    </dsp:sp>
    <dsp:sp modelId="{F59C7B32-D30D-460C-9DCF-12E62C9F00E5}">
      <dsp:nvSpPr>
        <dsp:cNvPr id="0" name=""/>
        <dsp:cNvSpPr/>
      </dsp:nvSpPr>
      <dsp:spPr>
        <a:xfrm>
          <a:off x="8152551" y="0"/>
          <a:ext cx="865464" cy="15449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7790" rIns="0" bIns="97790" numCol="1" spcCol="1270" anchor="b" anchorCtr="1">
          <a:noAutofit/>
        </a:bodyPr>
        <a:lstStyle/>
        <a:p>
          <a:pPr marL="0" lvl="0" indent="0" algn="ctr" defTabSz="488950">
            <a:lnSpc>
              <a:spcPct val="90000"/>
            </a:lnSpc>
            <a:spcBef>
              <a:spcPct val="0"/>
            </a:spcBef>
            <a:spcAft>
              <a:spcPct val="35000"/>
            </a:spcAft>
            <a:buNone/>
          </a:pPr>
          <a:r>
            <a:rPr lang="en-US" sz="1100" kern="1200"/>
            <a:t>Service Day @KeneyPark</a:t>
          </a:r>
        </a:p>
      </dsp:txBody>
      <dsp:txXfrm>
        <a:off x="8152551" y="0"/>
        <a:ext cx="865464" cy="1544970"/>
      </dsp:txXfrm>
    </dsp:sp>
    <dsp:sp modelId="{2A9E377D-15CE-49B7-B599-CD1518B6FEA8}">
      <dsp:nvSpPr>
        <dsp:cNvPr id="0" name=""/>
        <dsp:cNvSpPr/>
      </dsp:nvSpPr>
      <dsp:spPr>
        <a:xfrm>
          <a:off x="8896850" y="2414015"/>
          <a:ext cx="246331" cy="0"/>
        </a:xfrm>
        <a:custGeom>
          <a:avLst/>
          <a:gdLst/>
          <a:ahLst/>
          <a:cxnLst/>
          <a:rect l="0" t="0" r="0" b="0"/>
          <a:pathLst>
            <a:path>
              <a:moveTo>
                <a:pt x="0" y="0"/>
              </a:moveTo>
              <a:lnTo>
                <a:pt x="246331" y="0"/>
              </a:lnTo>
            </a:path>
          </a:pathLst>
        </a:custGeom>
        <a:noFill/>
        <a:ln w="9525" cap="rnd"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9E0F7C05-593D-454B-A103-88D415D0CC4D}">
      <dsp:nvSpPr>
        <dsp:cNvPr id="0" name=""/>
        <dsp:cNvSpPr/>
      </dsp:nvSpPr>
      <dsp:spPr>
        <a:xfrm>
          <a:off x="8585283" y="1641530"/>
          <a:ext cx="0" cy="482803"/>
        </a:xfrm>
        <a:prstGeom prst="line">
          <a:avLst/>
        </a:prstGeom>
        <a:noFill/>
        <a:ln w="12700" cap="rnd" cmpd="sng" algn="ctr">
          <a:solidFill>
            <a:schemeClr val="accent1">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48D8CB22-DE26-476B-8778-377B38505DF8}">
      <dsp:nvSpPr>
        <dsp:cNvPr id="0" name=""/>
        <dsp:cNvSpPr/>
      </dsp:nvSpPr>
      <dsp:spPr>
        <a:xfrm>
          <a:off x="8532468" y="1544970"/>
          <a:ext cx="105629" cy="96560"/>
        </a:xfrm>
        <a:prstGeom prst="rect">
          <a:avLst/>
        </a:prstGeom>
        <a:gradFill rotWithShape="0">
          <a:gsLst>
            <a:gs pos="0">
              <a:schemeClr val="accent1">
                <a:hueOff val="0"/>
                <a:satOff val="0"/>
                <a:lumOff val="0"/>
                <a:alphaOff val="0"/>
                <a:tint val="96000"/>
                <a:lumMod val="104000"/>
              </a:schemeClr>
            </a:gs>
            <a:gs pos="100000">
              <a:schemeClr val="accent1">
                <a:hueOff val="0"/>
                <a:satOff val="0"/>
                <a:lumOff val="0"/>
                <a:alphaOff val="0"/>
                <a:shade val="90000"/>
                <a:lumMod val="90000"/>
              </a:schemeClr>
            </a:gs>
          </a:gsLst>
          <a:lin ang="5400000" scaled="0"/>
        </a:gradFill>
        <a:ln>
          <a:noFill/>
        </a:ln>
        <a:effectLst>
          <a:outerShdw blurRad="63500" dist="25400" dir="5400000"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3542FE80-A5B5-40FF-A943-947609A27367}">
      <dsp:nvSpPr>
        <dsp:cNvPr id="0" name=""/>
        <dsp:cNvSpPr/>
      </dsp:nvSpPr>
      <dsp:spPr>
        <a:xfrm>
          <a:off x="9143182" y="2124334"/>
          <a:ext cx="643715" cy="579363"/>
        </a:xfrm>
        <a:prstGeom prst="hexagon">
          <a:avLst>
            <a:gd name="adj" fmla="val 40000"/>
            <a:gd name="vf" fmla="val 115470"/>
          </a:avLst>
        </a:prstGeom>
        <a:gradFill rotWithShape="0">
          <a:gsLst>
            <a:gs pos="0">
              <a:schemeClr val="accent1">
                <a:hueOff val="0"/>
                <a:satOff val="0"/>
                <a:lumOff val="0"/>
                <a:alphaOff val="0"/>
                <a:tint val="96000"/>
                <a:lumMod val="104000"/>
              </a:schemeClr>
            </a:gs>
            <a:gs pos="100000">
              <a:schemeClr val="accent1">
                <a:hueOff val="0"/>
                <a:satOff val="0"/>
                <a:lumOff val="0"/>
                <a:alphaOff val="0"/>
                <a:shade val="90000"/>
                <a:lumMod val="90000"/>
              </a:schemeClr>
            </a:gs>
          </a:gsLst>
          <a:lin ang="5400000" scaled="0"/>
        </a:gradFill>
        <a:ln w="9525" cap="rnd" cmpd="sng" algn="ctr">
          <a:solidFill>
            <a:schemeClr val="accent1">
              <a:hueOff val="0"/>
              <a:satOff val="0"/>
              <a:lumOff val="0"/>
              <a:alphaOff val="0"/>
            </a:schemeClr>
          </a:solidFill>
          <a:prstDash val="solid"/>
        </a:ln>
        <a:effectLst>
          <a:outerShdw blurRad="63500" dist="25400" dir="5400000" rotWithShape="0">
            <a:srgbClr val="000000">
              <a:alpha val="60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488950">
            <a:lnSpc>
              <a:spcPct val="90000"/>
            </a:lnSpc>
            <a:spcBef>
              <a:spcPct val="0"/>
            </a:spcBef>
            <a:spcAft>
              <a:spcPct val="35000"/>
            </a:spcAft>
            <a:buNone/>
          </a:pPr>
          <a:r>
            <a:rPr lang="en-US" sz="1100" kern="1200"/>
            <a:t>4/</a:t>
          </a:r>
        </a:p>
        <a:p>
          <a:pPr marL="0" lvl="0" indent="0" algn="ctr" defTabSz="488950">
            <a:lnSpc>
              <a:spcPct val="90000"/>
            </a:lnSpc>
            <a:spcBef>
              <a:spcPct val="0"/>
            </a:spcBef>
            <a:spcAft>
              <a:spcPct val="35000"/>
            </a:spcAft>
            <a:buNone/>
          </a:pPr>
          <a:r>
            <a:rPr lang="en-US" sz="1100" kern="1200"/>
            <a:t>20</a:t>
          </a:r>
        </a:p>
      </dsp:txBody>
      <dsp:txXfrm>
        <a:off x="9285876" y="2252763"/>
        <a:ext cx="358327" cy="322505"/>
      </dsp:txXfrm>
    </dsp:sp>
    <dsp:sp modelId="{54B3DDFB-F75B-4429-8797-256817044A22}">
      <dsp:nvSpPr>
        <dsp:cNvPr id="0" name=""/>
        <dsp:cNvSpPr/>
      </dsp:nvSpPr>
      <dsp:spPr>
        <a:xfrm>
          <a:off x="9018015" y="3283061"/>
          <a:ext cx="894048" cy="15449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7790" rIns="0" bIns="97790" numCol="1" spcCol="1270" anchor="t" anchorCtr="1">
          <a:noAutofit/>
        </a:bodyPr>
        <a:lstStyle/>
        <a:p>
          <a:pPr marL="0" lvl="0" indent="0" algn="ctr" defTabSz="488950">
            <a:lnSpc>
              <a:spcPct val="90000"/>
            </a:lnSpc>
            <a:spcBef>
              <a:spcPct val="0"/>
            </a:spcBef>
            <a:spcAft>
              <a:spcPct val="35000"/>
            </a:spcAft>
            <a:buNone/>
          </a:pPr>
          <a:r>
            <a:rPr lang="en-US" sz="1100" kern="1200"/>
            <a:t>Little Bag of Sunshine</a:t>
          </a:r>
        </a:p>
      </dsp:txBody>
      <dsp:txXfrm>
        <a:off x="9018015" y="3283061"/>
        <a:ext cx="894048" cy="1544970"/>
      </dsp:txXfrm>
    </dsp:sp>
    <dsp:sp modelId="{42021D93-4A97-4306-B217-EF915346B5CE}">
      <dsp:nvSpPr>
        <dsp:cNvPr id="0" name=""/>
        <dsp:cNvSpPr/>
      </dsp:nvSpPr>
      <dsp:spPr>
        <a:xfrm>
          <a:off x="9786897" y="2414015"/>
          <a:ext cx="252589" cy="0"/>
        </a:xfrm>
        <a:custGeom>
          <a:avLst/>
          <a:gdLst/>
          <a:ahLst/>
          <a:cxnLst/>
          <a:rect l="0" t="0" r="0" b="0"/>
          <a:pathLst>
            <a:path>
              <a:moveTo>
                <a:pt x="0" y="0"/>
              </a:moveTo>
              <a:lnTo>
                <a:pt x="252589" y="0"/>
              </a:lnTo>
            </a:path>
          </a:pathLst>
        </a:custGeom>
        <a:noFill/>
        <a:ln w="9525" cap="rnd"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A25B8B3A-75E1-4CA7-A579-EC1EF858F50F}">
      <dsp:nvSpPr>
        <dsp:cNvPr id="0" name=""/>
        <dsp:cNvSpPr/>
      </dsp:nvSpPr>
      <dsp:spPr>
        <a:xfrm>
          <a:off x="9465039" y="2703697"/>
          <a:ext cx="0" cy="482803"/>
        </a:xfrm>
        <a:prstGeom prst="line">
          <a:avLst/>
        </a:prstGeom>
        <a:noFill/>
        <a:ln w="12700" cap="rnd" cmpd="sng" algn="ctr">
          <a:solidFill>
            <a:schemeClr val="accent1">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D8FC4C07-F220-412D-A3F1-59B59933B686}">
      <dsp:nvSpPr>
        <dsp:cNvPr id="0" name=""/>
        <dsp:cNvSpPr/>
      </dsp:nvSpPr>
      <dsp:spPr>
        <a:xfrm>
          <a:off x="9410480" y="3186501"/>
          <a:ext cx="109118" cy="96560"/>
        </a:xfrm>
        <a:prstGeom prst="rect">
          <a:avLst/>
        </a:prstGeom>
        <a:gradFill rotWithShape="0">
          <a:gsLst>
            <a:gs pos="0">
              <a:schemeClr val="accent1">
                <a:hueOff val="0"/>
                <a:satOff val="0"/>
                <a:lumOff val="0"/>
                <a:alphaOff val="0"/>
                <a:tint val="96000"/>
                <a:lumMod val="104000"/>
              </a:schemeClr>
            </a:gs>
            <a:gs pos="100000">
              <a:schemeClr val="accent1">
                <a:hueOff val="0"/>
                <a:satOff val="0"/>
                <a:lumOff val="0"/>
                <a:alphaOff val="0"/>
                <a:shade val="90000"/>
                <a:lumMod val="90000"/>
              </a:schemeClr>
            </a:gs>
          </a:gsLst>
          <a:lin ang="5400000" scaled="0"/>
        </a:gradFill>
        <a:ln>
          <a:noFill/>
        </a:ln>
        <a:effectLst>
          <a:outerShdw blurRad="63500" dist="25400" dir="5400000"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438A5F6D-FE5F-4580-A293-E012072C25E3}">
      <dsp:nvSpPr>
        <dsp:cNvPr id="0" name=""/>
        <dsp:cNvSpPr/>
      </dsp:nvSpPr>
      <dsp:spPr>
        <a:xfrm>
          <a:off x="10039487" y="2124334"/>
          <a:ext cx="655318" cy="579363"/>
        </a:xfrm>
        <a:prstGeom prst="hexagon">
          <a:avLst>
            <a:gd name="adj" fmla="val 40000"/>
            <a:gd name="vf" fmla="val 115470"/>
          </a:avLst>
        </a:prstGeom>
        <a:gradFill rotWithShape="0">
          <a:gsLst>
            <a:gs pos="0">
              <a:schemeClr val="accent1">
                <a:hueOff val="0"/>
                <a:satOff val="0"/>
                <a:lumOff val="0"/>
                <a:alphaOff val="0"/>
                <a:tint val="96000"/>
                <a:lumMod val="104000"/>
              </a:schemeClr>
            </a:gs>
            <a:gs pos="100000">
              <a:schemeClr val="accent1">
                <a:hueOff val="0"/>
                <a:satOff val="0"/>
                <a:lumOff val="0"/>
                <a:alphaOff val="0"/>
                <a:shade val="90000"/>
                <a:lumMod val="90000"/>
              </a:schemeClr>
            </a:gs>
          </a:gsLst>
          <a:lin ang="5400000" scaled="0"/>
        </a:gradFill>
        <a:ln w="9525" cap="rnd" cmpd="sng" algn="ctr">
          <a:solidFill>
            <a:schemeClr val="accent1">
              <a:hueOff val="0"/>
              <a:satOff val="0"/>
              <a:lumOff val="0"/>
              <a:alphaOff val="0"/>
            </a:schemeClr>
          </a:solidFill>
          <a:prstDash val="solid"/>
        </a:ln>
        <a:effectLst>
          <a:outerShdw blurRad="63500" dist="25400" dir="5400000" rotWithShape="0">
            <a:srgbClr val="000000">
              <a:alpha val="60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488950">
            <a:lnSpc>
              <a:spcPct val="90000"/>
            </a:lnSpc>
            <a:spcBef>
              <a:spcPct val="0"/>
            </a:spcBef>
            <a:spcAft>
              <a:spcPct val="35000"/>
            </a:spcAft>
            <a:buNone/>
          </a:pPr>
          <a:r>
            <a:rPr lang="en-US" sz="1100" kern="1200"/>
            <a:t>4/</a:t>
          </a:r>
        </a:p>
        <a:p>
          <a:pPr marL="0" lvl="0" indent="0" algn="ctr" defTabSz="488950">
            <a:lnSpc>
              <a:spcPct val="90000"/>
            </a:lnSpc>
            <a:spcBef>
              <a:spcPct val="0"/>
            </a:spcBef>
            <a:spcAft>
              <a:spcPct val="35000"/>
            </a:spcAft>
            <a:buNone/>
          </a:pPr>
          <a:r>
            <a:rPr lang="en-US" sz="1100" kern="1200"/>
            <a:t>26</a:t>
          </a:r>
        </a:p>
      </dsp:txBody>
      <dsp:txXfrm>
        <a:off x="10182665" y="2250916"/>
        <a:ext cx="368962" cy="326199"/>
      </dsp:txXfrm>
    </dsp:sp>
    <dsp:sp modelId="{EE0E47D0-90BE-4915-B8B4-E075EC08A53C}">
      <dsp:nvSpPr>
        <dsp:cNvPr id="0" name=""/>
        <dsp:cNvSpPr/>
      </dsp:nvSpPr>
      <dsp:spPr>
        <a:xfrm>
          <a:off x="9912064" y="0"/>
          <a:ext cx="910164" cy="15449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7790" rIns="0" bIns="97790" numCol="1" spcCol="1270" anchor="b" anchorCtr="1">
          <a:noAutofit/>
        </a:bodyPr>
        <a:lstStyle/>
        <a:p>
          <a:pPr marL="0" lvl="0" indent="0" algn="ctr" defTabSz="488950">
            <a:lnSpc>
              <a:spcPct val="90000"/>
            </a:lnSpc>
            <a:spcBef>
              <a:spcPct val="0"/>
            </a:spcBef>
            <a:spcAft>
              <a:spcPct val="35000"/>
            </a:spcAft>
            <a:buNone/>
          </a:pPr>
          <a:r>
            <a:rPr lang="en-US" sz="1100" kern="1200"/>
            <a:t>--Crystal Event</a:t>
          </a:r>
        </a:p>
        <a:p>
          <a:pPr marL="0" lvl="0" indent="0" algn="ctr" defTabSz="488950">
            <a:lnSpc>
              <a:spcPct val="90000"/>
            </a:lnSpc>
            <a:spcBef>
              <a:spcPct val="0"/>
            </a:spcBef>
            <a:spcAft>
              <a:spcPct val="35000"/>
            </a:spcAft>
            <a:buNone/>
          </a:pPr>
          <a:r>
            <a:rPr lang="en-US" sz="1100" kern="1200"/>
            <a:t>--Finals goodie bags</a:t>
          </a:r>
        </a:p>
        <a:p>
          <a:pPr marL="0" lvl="0" indent="0" algn="ctr" defTabSz="488950">
            <a:lnSpc>
              <a:spcPct val="90000"/>
            </a:lnSpc>
            <a:spcBef>
              <a:spcPct val="0"/>
            </a:spcBef>
            <a:spcAft>
              <a:spcPct val="35000"/>
            </a:spcAft>
            <a:buNone/>
          </a:pPr>
          <a:r>
            <a:rPr lang="en-US" sz="1100" kern="1200"/>
            <a:t>--Latte Club’s Frappe giveaway</a:t>
          </a:r>
        </a:p>
      </dsp:txBody>
      <dsp:txXfrm>
        <a:off x="9912064" y="0"/>
        <a:ext cx="910164" cy="1544970"/>
      </dsp:txXfrm>
    </dsp:sp>
    <dsp:sp modelId="{B0D7701E-3C49-47A2-8309-12DA0915E50A}">
      <dsp:nvSpPr>
        <dsp:cNvPr id="0" name=""/>
        <dsp:cNvSpPr/>
      </dsp:nvSpPr>
      <dsp:spPr>
        <a:xfrm>
          <a:off x="10694806" y="2414015"/>
          <a:ext cx="238185" cy="0"/>
        </a:xfrm>
        <a:custGeom>
          <a:avLst/>
          <a:gdLst/>
          <a:ahLst/>
          <a:cxnLst/>
          <a:rect l="0" t="0" r="0" b="0"/>
          <a:pathLst>
            <a:path>
              <a:moveTo>
                <a:pt x="0" y="0"/>
              </a:moveTo>
              <a:lnTo>
                <a:pt x="238185" y="0"/>
              </a:lnTo>
            </a:path>
          </a:pathLst>
        </a:custGeom>
        <a:noFill/>
        <a:ln w="9525" cap="rnd"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9DCD9222-4158-4D96-918B-7B8E37F34E7E}">
      <dsp:nvSpPr>
        <dsp:cNvPr id="0" name=""/>
        <dsp:cNvSpPr/>
      </dsp:nvSpPr>
      <dsp:spPr>
        <a:xfrm>
          <a:off x="10367146" y="1641530"/>
          <a:ext cx="0" cy="482803"/>
        </a:xfrm>
        <a:prstGeom prst="line">
          <a:avLst/>
        </a:prstGeom>
        <a:noFill/>
        <a:ln w="12700" cap="rnd" cmpd="sng" algn="ctr">
          <a:solidFill>
            <a:schemeClr val="accent1">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2DB92130-B899-4C8A-A05C-7C3C6EE7D662}">
      <dsp:nvSpPr>
        <dsp:cNvPr id="0" name=""/>
        <dsp:cNvSpPr/>
      </dsp:nvSpPr>
      <dsp:spPr>
        <a:xfrm>
          <a:off x="10311604" y="1544970"/>
          <a:ext cx="111085" cy="96560"/>
        </a:xfrm>
        <a:prstGeom prst="rect">
          <a:avLst/>
        </a:prstGeom>
        <a:gradFill rotWithShape="0">
          <a:gsLst>
            <a:gs pos="0">
              <a:schemeClr val="accent1">
                <a:hueOff val="0"/>
                <a:satOff val="0"/>
                <a:lumOff val="0"/>
                <a:alphaOff val="0"/>
                <a:tint val="96000"/>
                <a:lumMod val="104000"/>
              </a:schemeClr>
            </a:gs>
            <a:gs pos="100000">
              <a:schemeClr val="accent1">
                <a:hueOff val="0"/>
                <a:satOff val="0"/>
                <a:lumOff val="0"/>
                <a:alphaOff val="0"/>
                <a:shade val="90000"/>
                <a:lumMod val="90000"/>
              </a:schemeClr>
            </a:gs>
          </a:gsLst>
          <a:lin ang="5400000" scaled="0"/>
        </a:gradFill>
        <a:ln>
          <a:noFill/>
        </a:ln>
        <a:effectLst>
          <a:outerShdw blurRad="63500" dist="25400" dir="5400000"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8401E789-DF99-4310-B392-0149507A8AE0}">
      <dsp:nvSpPr>
        <dsp:cNvPr id="0" name=""/>
        <dsp:cNvSpPr/>
      </dsp:nvSpPr>
      <dsp:spPr>
        <a:xfrm>
          <a:off x="10932991" y="2124334"/>
          <a:ext cx="569634" cy="579363"/>
        </a:xfrm>
        <a:prstGeom prst="hexagon">
          <a:avLst>
            <a:gd name="adj" fmla="val 40000"/>
            <a:gd name="vf" fmla="val 115470"/>
          </a:avLst>
        </a:prstGeom>
        <a:gradFill rotWithShape="0">
          <a:gsLst>
            <a:gs pos="0">
              <a:schemeClr val="accent1">
                <a:hueOff val="0"/>
                <a:satOff val="0"/>
                <a:lumOff val="0"/>
                <a:alphaOff val="0"/>
                <a:tint val="96000"/>
                <a:lumMod val="104000"/>
              </a:schemeClr>
            </a:gs>
            <a:gs pos="100000">
              <a:schemeClr val="accent1">
                <a:hueOff val="0"/>
                <a:satOff val="0"/>
                <a:lumOff val="0"/>
                <a:alphaOff val="0"/>
                <a:shade val="90000"/>
                <a:lumMod val="90000"/>
              </a:schemeClr>
            </a:gs>
          </a:gsLst>
          <a:lin ang="5400000" scaled="0"/>
        </a:gradFill>
        <a:ln w="9525" cap="rnd" cmpd="sng" algn="ctr">
          <a:solidFill>
            <a:schemeClr val="accent1">
              <a:hueOff val="0"/>
              <a:satOff val="0"/>
              <a:lumOff val="0"/>
              <a:alphaOff val="0"/>
            </a:schemeClr>
          </a:solidFill>
          <a:prstDash val="solid"/>
        </a:ln>
        <a:effectLst>
          <a:outerShdw blurRad="63500" dist="25400" dir="5400000" rotWithShape="0">
            <a:srgbClr val="000000">
              <a:alpha val="60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488950">
            <a:lnSpc>
              <a:spcPct val="90000"/>
            </a:lnSpc>
            <a:spcBef>
              <a:spcPct val="0"/>
            </a:spcBef>
            <a:spcAft>
              <a:spcPct val="35000"/>
            </a:spcAft>
            <a:buNone/>
          </a:pPr>
          <a:r>
            <a:rPr lang="en-US" sz="1100" kern="1200"/>
            <a:t>4/28</a:t>
          </a:r>
        </a:p>
      </dsp:txBody>
      <dsp:txXfrm>
        <a:off x="11070653" y="2264347"/>
        <a:ext cx="294310" cy="299337"/>
      </dsp:txXfrm>
    </dsp:sp>
    <dsp:sp modelId="{64741C63-FBA5-4CA2-9649-D056C0C0B264}">
      <dsp:nvSpPr>
        <dsp:cNvPr id="0" name=""/>
        <dsp:cNvSpPr/>
      </dsp:nvSpPr>
      <dsp:spPr>
        <a:xfrm>
          <a:off x="10822229" y="3283061"/>
          <a:ext cx="791158" cy="15449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7790" rIns="0" bIns="97790" numCol="1" spcCol="1270" anchor="t" anchorCtr="1">
          <a:noAutofit/>
        </a:bodyPr>
        <a:lstStyle/>
        <a:p>
          <a:pPr marL="0" lvl="0" indent="0" algn="ctr" defTabSz="488950">
            <a:lnSpc>
              <a:spcPct val="90000"/>
            </a:lnSpc>
            <a:spcBef>
              <a:spcPct val="0"/>
            </a:spcBef>
            <a:spcAft>
              <a:spcPct val="35000"/>
            </a:spcAft>
            <a:buNone/>
          </a:pPr>
          <a:r>
            <a:rPr lang="en-US" sz="1100" kern="1200"/>
            <a:t>Personalize Your </a:t>
          </a:r>
          <a:r>
            <a:rPr lang="en-US" sz="1100" kern="1200" err="1"/>
            <a:t>Hydroflask</a:t>
          </a:r>
          <a:endParaRPr lang="en-US" sz="1100" kern="1200"/>
        </a:p>
      </dsp:txBody>
      <dsp:txXfrm>
        <a:off x="10822229" y="3283061"/>
        <a:ext cx="791158" cy="1544970"/>
      </dsp:txXfrm>
    </dsp:sp>
    <dsp:sp modelId="{579D3AC7-F4D7-4F18-86D5-9CD4797E63DE}">
      <dsp:nvSpPr>
        <dsp:cNvPr id="0" name=""/>
        <dsp:cNvSpPr/>
      </dsp:nvSpPr>
      <dsp:spPr>
        <a:xfrm>
          <a:off x="11502625" y="2414015"/>
          <a:ext cx="198889" cy="0"/>
        </a:xfrm>
        <a:custGeom>
          <a:avLst/>
          <a:gdLst/>
          <a:ahLst/>
          <a:cxnLst/>
          <a:rect l="0" t="0" r="0" b="0"/>
          <a:pathLst>
            <a:path>
              <a:moveTo>
                <a:pt x="0" y="0"/>
              </a:moveTo>
              <a:lnTo>
                <a:pt x="198889" y="0"/>
              </a:lnTo>
            </a:path>
          </a:pathLst>
        </a:custGeom>
        <a:noFill/>
        <a:ln w="9525" cap="rnd"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27ED5AF5-AF0F-480E-B2C3-9807620C7320}">
      <dsp:nvSpPr>
        <dsp:cNvPr id="0" name=""/>
        <dsp:cNvSpPr/>
      </dsp:nvSpPr>
      <dsp:spPr>
        <a:xfrm>
          <a:off x="11217808" y="2703697"/>
          <a:ext cx="0" cy="482803"/>
        </a:xfrm>
        <a:prstGeom prst="line">
          <a:avLst/>
        </a:prstGeom>
        <a:noFill/>
        <a:ln w="12700" cap="rnd" cmpd="sng" algn="ctr">
          <a:solidFill>
            <a:schemeClr val="accent1">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317AD29C-3FA0-409F-972F-1F52E1D7C35C}">
      <dsp:nvSpPr>
        <dsp:cNvPr id="0" name=""/>
        <dsp:cNvSpPr/>
      </dsp:nvSpPr>
      <dsp:spPr>
        <a:xfrm>
          <a:off x="11169528" y="3186501"/>
          <a:ext cx="96560" cy="96560"/>
        </a:xfrm>
        <a:prstGeom prst="rect">
          <a:avLst/>
        </a:prstGeom>
        <a:gradFill rotWithShape="0">
          <a:gsLst>
            <a:gs pos="0">
              <a:schemeClr val="accent1">
                <a:hueOff val="0"/>
                <a:satOff val="0"/>
                <a:lumOff val="0"/>
                <a:alphaOff val="0"/>
                <a:tint val="96000"/>
                <a:lumMod val="104000"/>
              </a:schemeClr>
            </a:gs>
            <a:gs pos="100000">
              <a:schemeClr val="accent1">
                <a:hueOff val="0"/>
                <a:satOff val="0"/>
                <a:lumOff val="0"/>
                <a:alphaOff val="0"/>
                <a:shade val="90000"/>
                <a:lumMod val="90000"/>
              </a:schemeClr>
            </a:gs>
          </a:gsLst>
          <a:lin ang="5400000" scaled="0"/>
        </a:gradFill>
        <a:ln>
          <a:noFill/>
        </a:ln>
        <a:effectLst>
          <a:outerShdw blurRad="63500" dist="25400" dir="5400000"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9B9697D0-F4D4-4F4E-9AC7-72E64704C12B}">
      <dsp:nvSpPr>
        <dsp:cNvPr id="0" name=""/>
        <dsp:cNvSpPr/>
      </dsp:nvSpPr>
      <dsp:spPr>
        <a:xfrm rot="10800000">
          <a:off x="11701514" y="2124334"/>
          <a:ext cx="453223" cy="579363"/>
        </a:xfrm>
        <a:prstGeom prst="homePlate">
          <a:avLst>
            <a:gd name="adj" fmla="val 40000"/>
          </a:avLst>
        </a:prstGeom>
        <a:gradFill rotWithShape="0">
          <a:gsLst>
            <a:gs pos="0">
              <a:schemeClr val="accent1">
                <a:hueOff val="0"/>
                <a:satOff val="0"/>
                <a:lumOff val="0"/>
                <a:alphaOff val="0"/>
                <a:tint val="96000"/>
                <a:lumMod val="104000"/>
              </a:schemeClr>
            </a:gs>
            <a:gs pos="100000">
              <a:schemeClr val="accent1">
                <a:hueOff val="0"/>
                <a:satOff val="0"/>
                <a:lumOff val="0"/>
                <a:alphaOff val="0"/>
                <a:shade val="90000"/>
                <a:lumMod val="90000"/>
              </a:schemeClr>
            </a:gs>
          </a:gsLst>
          <a:lin ang="5400000" scaled="0"/>
        </a:gradFill>
        <a:ln w="9525" cap="rnd" cmpd="sng" algn="ctr">
          <a:solidFill>
            <a:schemeClr val="accent1">
              <a:hueOff val="0"/>
              <a:satOff val="0"/>
              <a:lumOff val="0"/>
              <a:alphaOff val="0"/>
            </a:schemeClr>
          </a:solidFill>
          <a:prstDash val="solid"/>
        </a:ln>
        <a:effectLst>
          <a:outerShdw blurRad="63500" dist="25400" dir="5400000" rotWithShape="0">
            <a:srgbClr val="000000">
              <a:alpha val="60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488950">
            <a:lnSpc>
              <a:spcPct val="90000"/>
            </a:lnSpc>
            <a:spcBef>
              <a:spcPct val="0"/>
            </a:spcBef>
            <a:spcAft>
              <a:spcPct val="35000"/>
            </a:spcAft>
            <a:buNone/>
          </a:pPr>
          <a:r>
            <a:rPr lang="en-US" sz="1100" kern="1200"/>
            <a:t>5/</a:t>
          </a:r>
        </a:p>
        <a:p>
          <a:pPr marL="0" lvl="0" indent="0" algn="ctr" defTabSz="488950">
            <a:lnSpc>
              <a:spcPct val="90000"/>
            </a:lnSpc>
            <a:spcBef>
              <a:spcPct val="0"/>
            </a:spcBef>
            <a:spcAft>
              <a:spcPct val="35000"/>
            </a:spcAft>
            <a:buNone/>
          </a:pPr>
          <a:r>
            <a:rPr lang="en-US" sz="1100" kern="1200"/>
            <a:t>6</a:t>
          </a:r>
        </a:p>
      </dsp:txBody>
      <dsp:txXfrm rot="10800000">
        <a:off x="11792159" y="2124334"/>
        <a:ext cx="362578" cy="579363"/>
      </dsp:txXfrm>
    </dsp:sp>
    <dsp:sp modelId="{81056741-EE2B-4B9C-8BDE-79BADE4E9DF8}">
      <dsp:nvSpPr>
        <dsp:cNvPr id="0" name=""/>
        <dsp:cNvSpPr/>
      </dsp:nvSpPr>
      <dsp:spPr>
        <a:xfrm>
          <a:off x="11613387" y="0"/>
          <a:ext cx="629477" cy="15449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7790" rIns="0" bIns="97790" numCol="1" spcCol="1270" anchor="b" anchorCtr="1">
          <a:noAutofit/>
        </a:bodyPr>
        <a:lstStyle/>
        <a:p>
          <a:pPr marL="0" lvl="0" indent="0" algn="ctr" defTabSz="488950">
            <a:lnSpc>
              <a:spcPct val="90000"/>
            </a:lnSpc>
            <a:spcBef>
              <a:spcPct val="0"/>
            </a:spcBef>
            <a:spcAft>
              <a:spcPct val="35000"/>
            </a:spcAft>
            <a:buNone/>
          </a:pPr>
          <a:r>
            <a:rPr lang="en-US" sz="1100" kern="1200"/>
            <a:t>Banquet</a:t>
          </a:r>
        </a:p>
      </dsp:txBody>
      <dsp:txXfrm>
        <a:off x="11613387" y="0"/>
        <a:ext cx="629477" cy="1544970"/>
      </dsp:txXfrm>
    </dsp:sp>
    <dsp:sp modelId="{ADEBD5E2-CF29-4151-B63A-164084935122}">
      <dsp:nvSpPr>
        <dsp:cNvPr id="0" name=""/>
        <dsp:cNvSpPr/>
      </dsp:nvSpPr>
      <dsp:spPr>
        <a:xfrm>
          <a:off x="11928126" y="1641530"/>
          <a:ext cx="0" cy="482803"/>
        </a:xfrm>
        <a:prstGeom prst="line">
          <a:avLst/>
        </a:prstGeom>
        <a:noFill/>
        <a:ln w="12700" cap="rnd" cmpd="sng" algn="ctr">
          <a:solidFill>
            <a:schemeClr val="accent1">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8E61AD1E-AFC4-4BF1-8D68-5FDBE761FB90}">
      <dsp:nvSpPr>
        <dsp:cNvPr id="0" name=""/>
        <dsp:cNvSpPr/>
      </dsp:nvSpPr>
      <dsp:spPr>
        <a:xfrm>
          <a:off x="11889712" y="1544970"/>
          <a:ext cx="76827" cy="96560"/>
        </a:xfrm>
        <a:prstGeom prst="rect">
          <a:avLst/>
        </a:prstGeom>
        <a:gradFill rotWithShape="0">
          <a:gsLst>
            <a:gs pos="0">
              <a:schemeClr val="accent1">
                <a:hueOff val="0"/>
                <a:satOff val="0"/>
                <a:lumOff val="0"/>
                <a:alphaOff val="0"/>
                <a:tint val="96000"/>
                <a:lumMod val="104000"/>
              </a:schemeClr>
            </a:gs>
            <a:gs pos="100000">
              <a:schemeClr val="accent1">
                <a:hueOff val="0"/>
                <a:satOff val="0"/>
                <a:lumOff val="0"/>
                <a:alphaOff val="0"/>
                <a:shade val="90000"/>
                <a:lumMod val="90000"/>
              </a:schemeClr>
            </a:gs>
          </a:gsLst>
          <a:lin ang="5400000" scaled="0"/>
        </a:gradFill>
        <a:ln>
          <a:noFill/>
        </a:ln>
        <a:effectLst>
          <a:outerShdw blurRad="63500" dist="25400" dir="5400000"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AD2B40-C1A8-4464-973D-F461B863B862}">
      <dsp:nvSpPr>
        <dsp:cNvPr id="0" name=""/>
        <dsp:cNvSpPr/>
      </dsp:nvSpPr>
      <dsp:spPr>
        <a:xfrm>
          <a:off x="0" y="886717"/>
          <a:ext cx="1617761" cy="1941314"/>
        </a:xfrm>
        <a:prstGeom prst="rect">
          <a:avLst/>
        </a:prstGeom>
        <a:gradFill rotWithShape="0">
          <a:gsLst>
            <a:gs pos="0">
              <a:schemeClr val="accent5">
                <a:hueOff val="0"/>
                <a:satOff val="0"/>
                <a:lumOff val="0"/>
                <a:alphaOff val="0"/>
                <a:tint val="96000"/>
                <a:lumMod val="104000"/>
              </a:schemeClr>
            </a:gs>
            <a:gs pos="100000">
              <a:schemeClr val="accent5">
                <a:hueOff val="0"/>
                <a:satOff val="0"/>
                <a:lumOff val="0"/>
                <a:alphaOff val="0"/>
                <a:shade val="90000"/>
                <a:lumMod val="90000"/>
              </a:schemeClr>
            </a:gs>
          </a:gsLst>
          <a:lin ang="5400000" scaled="0"/>
        </a:gradFill>
        <a:ln w="9525" cap="rnd" cmpd="sng" algn="ctr">
          <a:solidFill>
            <a:schemeClr val="accent5">
              <a:hueOff val="0"/>
              <a:satOff val="0"/>
              <a:lumOff val="0"/>
              <a:alphaOff val="0"/>
            </a:schemeClr>
          </a:solidFill>
          <a:prstDash val="solid"/>
        </a:ln>
        <a:effectLst>
          <a:outerShdw blurRad="63500" dist="25400" dir="5400000" rotWithShape="0">
            <a:srgbClr val="000000">
              <a:alpha val="60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59799" tIns="0" rIns="159799" bIns="330200" numCol="1" spcCol="1270" anchor="t" anchorCtr="0">
          <a:noAutofit/>
        </a:bodyPr>
        <a:lstStyle/>
        <a:p>
          <a:pPr marL="0" lvl="0" indent="0" algn="l" defTabSz="533400" rtl="0">
            <a:lnSpc>
              <a:spcPct val="90000"/>
            </a:lnSpc>
            <a:spcBef>
              <a:spcPct val="0"/>
            </a:spcBef>
            <a:spcAft>
              <a:spcPct val="35000"/>
            </a:spcAft>
            <a:buNone/>
          </a:pPr>
          <a:r>
            <a:rPr lang="en-US" sz="1200" kern="1200">
              <a:latin typeface="Goudy Old Style"/>
            </a:rPr>
            <a:t>Block Party! Wednesday, August 31, 1:00-4:00PM. Free food and live music!</a:t>
          </a:r>
          <a:endParaRPr lang="en-US" sz="1200" kern="1200"/>
        </a:p>
      </dsp:txBody>
      <dsp:txXfrm>
        <a:off x="0" y="1663243"/>
        <a:ext cx="1617761" cy="1164788"/>
      </dsp:txXfrm>
    </dsp:sp>
    <dsp:sp modelId="{9ECE8AAE-6866-4FEA-8B33-39955C2B8AC0}">
      <dsp:nvSpPr>
        <dsp:cNvPr id="0" name=""/>
        <dsp:cNvSpPr/>
      </dsp:nvSpPr>
      <dsp:spPr>
        <a:xfrm>
          <a:off x="0" y="886717"/>
          <a:ext cx="1617761" cy="776525"/>
        </a:xfrm>
        <a:prstGeom prst="rect">
          <a:avLst/>
        </a:prstGeom>
        <a:noFill/>
        <a:ln w="9525" cap="rnd" cmpd="sng" algn="ctr">
          <a:noFill/>
          <a:prstDash val="solid"/>
        </a:ln>
        <a:effectLst>
          <a:outerShdw blurRad="63500" dist="25400" dir="5400000" rotWithShape="0">
            <a:srgbClr val="000000">
              <a:alpha val="60000"/>
            </a:srgbClr>
          </a:outerShdw>
        </a:effectLst>
        <a:sp3d/>
      </dsp:spPr>
      <dsp:style>
        <a:lnRef idx="1">
          <a:scrgbClr r="0" g="0" b="0"/>
        </a:lnRef>
        <a:fillRef idx="3">
          <a:scrgbClr r="0" g="0" b="0"/>
        </a:fillRef>
        <a:effectRef idx="2">
          <a:scrgbClr r="0" g="0" b="0"/>
        </a:effectRef>
        <a:fontRef idx="minor">
          <a:schemeClr val="lt1"/>
        </a:fontRef>
      </dsp:style>
      <dsp:txBody>
        <a:bodyPr spcFirstLastPara="0" vert="horz" wrap="square" lIns="159799" tIns="165100" rIns="159799" bIns="165100" numCol="1" spcCol="1270" anchor="ctr" anchorCtr="0">
          <a:noAutofit/>
        </a:bodyPr>
        <a:lstStyle/>
        <a:p>
          <a:pPr marL="0" lvl="0" indent="0" algn="l" defTabSz="1422400">
            <a:lnSpc>
              <a:spcPct val="90000"/>
            </a:lnSpc>
            <a:spcBef>
              <a:spcPct val="0"/>
            </a:spcBef>
            <a:spcAft>
              <a:spcPct val="35000"/>
            </a:spcAft>
            <a:buNone/>
          </a:pPr>
          <a:r>
            <a:rPr lang="en-US" sz="3200" kern="1200"/>
            <a:t>01</a:t>
          </a:r>
        </a:p>
      </dsp:txBody>
      <dsp:txXfrm>
        <a:off x="0" y="886717"/>
        <a:ext cx="1617761" cy="776525"/>
      </dsp:txXfrm>
    </dsp:sp>
    <dsp:sp modelId="{D41BF8F7-E45E-4402-8F60-203C86FDD91E}">
      <dsp:nvSpPr>
        <dsp:cNvPr id="0" name=""/>
        <dsp:cNvSpPr/>
      </dsp:nvSpPr>
      <dsp:spPr>
        <a:xfrm>
          <a:off x="1747182" y="886717"/>
          <a:ext cx="1617761" cy="1941314"/>
        </a:xfrm>
        <a:prstGeom prst="rect">
          <a:avLst/>
        </a:prstGeom>
        <a:gradFill rotWithShape="0">
          <a:gsLst>
            <a:gs pos="0">
              <a:schemeClr val="accent5">
                <a:hueOff val="-167973"/>
                <a:satOff val="9129"/>
                <a:lumOff val="-1686"/>
                <a:alphaOff val="0"/>
                <a:tint val="96000"/>
                <a:lumMod val="104000"/>
              </a:schemeClr>
            </a:gs>
            <a:gs pos="100000">
              <a:schemeClr val="accent5">
                <a:hueOff val="-167973"/>
                <a:satOff val="9129"/>
                <a:lumOff val="-1686"/>
                <a:alphaOff val="0"/>
                <a:shade val="90000"/>
                <a:lumMod val="90000"/>
              </a:schemeClr>
            </a:gs>
          </a:gsLst>
          <a:lin ang="5400000" scaled="0"/>
        </a:gradFill>
        <a:ln w="9525" cap="rnd" cmpd="sng" algn="ctr">
          <a:solidFill>
            <a:schemeClr val="accent5">
              <a:hueOff val="-167973"/>
              <a:satOff val="9129"/>
              <a:lumOff val="-1686"/>
              <a:alphaOff val="0"/>
            </a:schemeClr>
          </a:solidFill>
          <a:prstDash val="solid"/>
        </a:ln>
        <a:effectLst>
          <a:outerShdw blurRad="63500" dist="25400" dir="5400000" rotWithShape="0">
            <a:srgbClr val="000000">
              <a:alpha val="60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59799" tIns="0" rIns="159799" bIns="330200" numCol="1" spcCol="1270" anchor="t" anchorCtr="0">
          <a:noAutofit/>
        </a:bodyPr>
        <a:lstStyle/>
        <a:p>
          <a:pPr marL="0" lvl="0" indent="0" algn="l" defTabSz="533400">
            <a:lnSpc>
              <a:spcPct val="90000"/>
            </a:lnSpc>
            <a:spcBef>
              <a:spcPct val="0"/>
            </a:spcBef>
            <a:spcAft>
              <a:spcPct val="35000"/>
            </a:spcAft>
            <a:buNone/>
          </a:pPr>
          <a:r>
            <a:rPr lang="en-US" sz="1200" kern="1200"/>
            <a:t>Involvement Fair, Wednesday, Sept. 7, </a:t>
          </a:r>
          <a:r>
            <a:rPr lang="en-US" sz="1200" kern="1200">
              <a:latin typeface="Goudy Old Style"/>
            </a:rPr>
            <a:t>12:00-2:00PM</a:t>
          </a:r>
          <a:r>
            <a:rPr lang="en-US" sz="1200" kern="1200"/>
            <a:t>, in the courtyard</a:t>
          </a:r>
        </a:p>
      </dsp:txBody>
      <dsp:txXfrm>
        <a:off x="1747182" y="1663243"/>
        <a:ext cx="1617761" cy="1164788"/>
      </dsp:txXfrm>
    </dsp:sp>
    <dsp:sp modelId="{8B3D3238-8132-458F-8446-4426745AED55}">
      <dsp:nvSpPr>
        <dsp:cNvPr id="0" name=""/>
        <dsp:cNvSpPr/>
      </dsp:nvSpPr>
      <dsp:spPr>
        <a:xfrm>
          <a:off x="1747182" y="886717"/>
          <a:ext cx="1617761" cy="776525"/>
        </a:xfrm>
        <a:prstGeom prst="rect">
          <a:avLst/>
        </a:prstGeom>
        <a:noFill/>
        <a:ln w="9525" cap="rnd" cmpd="sng" algn="ctr">
          <a:noFill/>
          <a:prstDash val="solid"/>
        </a:ln>
        <a:effectLst>
          <a:outerShdw blurRad="63500" dist="25400" dir="5400000" rotWithShape="0">
            <a:srgbClr val="000000">
              <a:alpha val="60000"/>
            </a:srgbClr>
          </a:outerShdw>
        </a:effectLst>
        <a:sp3d/>
      </dsp:spPr>
      <dsp:style>
        <a:lnRef idx="1">
          <a:scrgbClr r="0" g="0" b="0"/>
        </a:lnRef>
        <a:fillRef idx="3">
          <a:scrgbClr r="0" g="0" b="0"/>
        </a:fillRef>
        <a:effectRef idx="2">
          <a:scrgbClr r="0" g="0" b="0"/>
        </a:effectRef>
        <a:fontRef idx="minor">
          <a:schemeClr val="lt1"/>
        </a:fontRef>
      </dsp:style>
      <dsp:txBody>
        <a:bodyPr spcFirstLastPara="0" vert="horz" wrap="square" lIns="159799" tIns="165100" rIns="159799" bIns="165100" numCol="1" spcCol="1270" anchor="ctr" anchorCtr="0">
          <a:noAutofit/>
        </a:bodyPr>
        <a:lstStyle/>
        <a:p>
          <a:pPr marL="0" lvl="0" indent="0" algn="l" defTabSz="1422400">
            <a:lnSpc>
              <a:spcPct val="90000"/>
            </a:lnSpc>
            <a:spcBef>
              <a:spcPct val="0"/>
            </a:spcBef>
            <a:spcAft>
              <a:spcPct val="35000"/>
            </a:spcAft>
            <a:buNone/>
          </a:pPr>
          <a:r>
            <a:rPr lang="en-US" sz="3200" kern="1200"/>
            <a:t>02</a:t>
          </a:r>
        </a:p>
      </dsp:txBody>
      <dsp:txXfrm>
        <a:off x="1747182" y="886717"/>
        <a:ext cx="1617761" cy="776525"/>
      </dsp:txXfrm>
    </dsp:sp>
    <dsp:sp modelId="{D4DDFED9-6330-4532-8F2B-6781F98DB6B5}">
      <dsp:nvSpPr>
        <dsp:cNvPr id="0" name=""/>
        <dsp:cNvSpPr/>
      </dsp:nvSpPr>
      <dsp:spPr>
        <a:xfrm>
          <a:off x="3494365" y="886717"/>
          <a:ext cx="1617761" cy="1941314"/>
        </a:xfrm>
        <a:prstGeom prst="rect">
          <a:avLst/>
        </a:prstGeom>
        <a:gradFill rotWithShape="0">
          <a:gsLst>
            <a:gs pos="0">
              <a:schemeClr val="accent5">
                <a:hueOff val="-335946"/>
                <a:satOff val="18259"/>
                <a:lumOff val="-3373"/>
                <a:alphaOff val="0"/>
                <a:tint val="96000"/>
                <a:lumMod val="104000"/>
              </a:schemeClr>
            </a:gs>
            <a:gs pos="100000">
              <a:schemeClr val="accent5">
                <a:hueOff val="-335946"/>
                <a:satOff val="18259"/>
                <a:lumOff val="-3373"/>
                <a:alphaOff val="0"/>
                <a:shade val="90000"/>
                <a:lumMod val="90000"/>
              </a:schemeClr>
            </a:gs>
          </a:gsLst>
          <a:lin ang="5400000" scaled="0"/>
        </a:gradFill>
        <a:ln w="9525" cap="rnd" cmpd="sng" algn="ctr">
          <a:solidFill>
            <a:schemeClr val="accent5">
              <a:hueOff val="-335946"/>
              <a:satOff val="18259"/>
              <a:lumOff val="-3373"/>
              <a:alphaOff val="0"/>
            </a:schemeClr>
          </a:solidFill>
          <a:prstDash val="solid"/>
        </a:ln>
        <a:effectLst>
          <a:outerShdw blurRad="63500" dist="25400" dir="5400000" rotWithShape="0">
            <a:srgbClr val="000000">
              <a:alpha val="60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59799" tIns="0" rIns="159799" bIns="330200" numCol="1" spcCol="1270" anchor="t" anchorCtr="0">
          <a:noAutofit/>
        </a:bodyPr>
        <a:lstStyle/>
        <a:p>
          <a:pPr marL="0" lvl="0" indent="0" algn="l" defTabSz="533400">
            <a:lnSpc>
              <a:spcPct val="90000"/>
            </a:lnSpc>
            <a:spcBef>
              <a:spcPct val="0"/>
            </a:spcBef>
            <a:spcAft>
              <a:spcPct val="35000"/>
            </a:spcAft>
            <a:buNone/>
          </a:pPr>
          <a:r>
            <a:rPr lang="en-US" sz="1200" kern="1200"/>
            <a:t>Mural project in the Student Activities space</a:t>
          </a:r>
        </a:p>
      </dsp:txBody>
      <dsp:txXfrm>
        <a:off x="3494365" y="1663243"/>
        <a:ext cx="1617761" cy="1164788"/>
      </dsp:txXfrm>
    </dsp:sp>
    <dsp:sp modelId="{F93BDBEF-E2F6-4F41-871D-EB36DEA6456D}">
      <dsp:nvSpPr>
        <dsp:cNvPr id="0" name=""/>
        <dsp:cNvSpPr/>
      </dsp:nvSpPr>
      <dsp:spPr>
        <a:xfrm>
          <a:off x="3494365" y="886717"/>
          <a:ext cx="1617761" cy="776525"/>
        </a:xfrm>
        <a:prstGeom prst="rect">
          <a:avLst/>
        </a:prstGeom>
        <a:noFill/>
        <a:ln w="9525" cap="rnd" cmpd="sng" algn="ctr">
          <a:noFill/>
          <a:prstDash val="solid"/>
        </a:ln>
        <a:effectLst>
          <a:outerShdw blurRad="63500" dist="25400" dir="5400000" rotWithShape="0">
            <a:srgbClr val="000000">
              <a:alpha val="60000"/>
            </a:srgbClr>
          </a:outerShdw>
        </a:effectLst>
        <a:sp3d/>
      </dsp:spPr>
      <dsp:style>
        <a:lnRef idx="1">
          <a:scrgbClr r="0" g="0" b="0"/>
        </a:lnRef>
        <a:fillRef idx="3">
          <a:scrgbClr r="0" g="0" b="0"/>
        </a:fillRef>
        <a:effectRef idx="2">
          <a:scrgbClr r="0" g="0" b="0"/>
        </a:effectRef>
        <a:fontRef idx="minor">
          <a:schemeClr val="lt1"/>
        </a:fontRef>
      </dsp:style>
      <dsp:txBody>
        <a:bodyPr spcFirstLastPara="0" vert="horz" wrap="square" lIns="159799" tIns="165100" rIns="159799" bIns="165100" numCol="1" spcCol="1270" anchor="ctr" anchorCtr="0">
          <a:noAutofit/>
        </a:bodyPr>
        <a:lstStyle/>
        <a:p>
          <a:pPr marL="0" lvl="0" indent="0" algn="l" defTabSz="1422400">
            <a:lnSpc>
              <a:spcPct val="90000"/>
            </a:lnSpc>
            <a:spcBef>
              <a:spcPct val="0"/>
            </a:spcBef>
            <a:spcAft>
              <a:spcPct val="35000"/>
            </a:spcAft>
            <a:buNone/>
          </a:pPr>
          <a:r>
            <a:rPr lang="en-US" sz="3200" kern="1200"/>
            <a:t>03</a:t>
          </a:r>
        </a:p>
      </dsp:txBody>
      <dsp:txXfrm>
        <a:off x="3494365" y="886717"/>
        <a:ext cx="1617761" cy="776525"/>
      </dsp:txXfrm>
    </dsp:sp>
    <dsp:sp modelId="{8CCC2389-6313-418C-9706-E8A182E74942}">
      <dsp:nvSpPr>
        <dsp:cNvPr id="0" name=""/>
        <dsp:cNvSpPr/>
      </dsp:nvSpPr>
      <dsp:spPr>
        <a:xfrm>
          <a:off x="5241547" y="886717"/>
          <a:ext cx="1617761" cy="1941314"/>
        </a:xfrm>
        <a:prstGeom prst="rect">
          <a:avLst/>
        </a:prstGeom>
        <a:gradFill rotWithShape="0">
          <a:gsLst>
            <a:gs pos="0">
              <a:schemeClr val="accent5">
                <a:hueOff val="-503919"/>
                <a:satOff val="27388"/>
                <a:lumOff val="-5059"/>
                <a:alphaOff val="0"/>
                <a:tint val="96000"/>
                <a:lumMod val="104000"/>
              </a:schemeClr>
            </a:gs>
            <a:gs pos="100000">
              <a:schemeClr val="accent5">
                <a:hueOff val="-503919"/>
                <a:satOff val="27388"/>
                <a:lumOff val="-5059"/>
                <a:alphaOff val="0"/>
                <a:shade val="90000"/>
                <a:lumMod val="90000"/>
              </a:schemeClr>
            </a:gs>
          </a:gsLst>
          <a:lin ang="5400000" scaled="0"/>
        </a:gradFill>
        <a:ln w="9525" cap="rnd" cmpd="sng" algn="ctr">
          <a:solidFill>
            <a:schemeClr val="accent5">
              <a:hueOff val="-503919"/>
              <a:satOff val="27388"/>
              <a:lumOff val="-5059"/>
              <a:alphaOff val="0"/>
            </a:schemeClr>
          </a:solidFill>
          <a:prstDash val="solid"/>
        </a:ln>
        <a:effectLst>
          <a:outerShdw blurRad="63500" dist="25400" dir="5400000" rotWithShape="0">
            <a:srgbClr val="000000">
              <a:alpha val="60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59799" tIns="0" rIns="159799" bIns="330200" numCol="1" spcCol="1270" anchor="t" anchorCtr="0">
          <a:noAutofit/>
        </a:bodyPr>
        <a:lstStyle/>
        <a:p>
          <a:pPr marL="0" lvl="0" indent="0" algn="l" defTabSz="533400">
            <a:lnSpc>
              <a:spcPct val="90000"/>
            </a:lnSpc>
            <a:spcBef>
              <a:spcPct val="0"/>
            </a:spcBef>
            <a:spcAft>
              <a:spcPct val="35000"/>
            </a:spcAft>
            <a:buNone/>
          </a:pPr>
          <a:r>
            <a:rPr lang="en-US" sz="1200" kern="1200"/>
            <a:t>More gaming equipment in the Student Activities space</a:t>
          </a:r>
        </a:p>
      </dsp:txBody>
      <dsp:txXfrm>
        <a:off x="5241547" y="1663243"/>
        <a:ext cx="1617761" cy="1164788"/>
      </dsp:txXfrm>
    </dsp:sp>
    <dsp:sp modelId="{9FBC6ABD-87B7-4316-B798-3B7F2C2C40EF}">
      <dsp:nvSpPr>
        <dsp:cNvPr id="0" name=""/>
        <dsp:cNvSpPr/>
      </dsp:nvSpPr>
      <dsp:spPr>
        <a:xfrm>
          <a:off x="5241547" y="886717"/>
          <a:ext cx="1617761" cy="776525"/>
        </a:xfrm>
        <a:prstGeom prst="rect">
          <a:avLst/>
        </a:prstGeom>
        <a:noFill/>
        <a:ln w="9525" cap="rnd" cmpd="sng" algn="ctr">
          <a:noFill/>
          <a:prstDash val="solid"/>
        </a:ln>
        <a:effectLst>
          <a:outerShdw blurRad="63500" dist="25400" dir="5400000" rotWithShape="0">
            <a:srgbClr val="000000">
              <a:alpha val="60000"/>
            </a:srgbClr>
          </a:outerShdw>
        </a:effectLst>
        <a:sp3d/>
      </dsp:spPr>
      <dsp:style>
        <a:lnRef idx="1">
          <a:scrgbClr r="0" g="0" b="0"/>
        </a:lnRef>
        <a:fillRef idx="3">
          <a:scrgbClr r="0" g="0" b="0"/>
        </a:fillRef>
        <a:effectRef idx="2">
          <a:scrgbClr r="0" g="0" b="0"/>
        </a:effectRef>
        <a:fontRef idx="minor">
          <a:schemeClr val="lt1"/>
        </a:fontRef>
      </dsp:style>
      <dsp:txBody>
        <a:bodyPr spcFirstLastPara="0" vert="horz" wrap="square" lIns="159799" tIns="165100" rIns="159799" bIns="165100" numCol="1" spcCol="1270" anchor="ctr" anchorCtr="0">
          <a:noAutofit/>
        </a:bodyPr>
        <a:lstStyle/>
        <a:p>
          <a:pPr marL="0" lvl="0" indent="0" algn="l" defTabSz="1422400">
            <a:lnSpc>
              <a:spcPct val="90000"/>
            </a:lnSpc>
            <a:spcBef>
              <a:spcPct val="0"/>
            </a:spcBef>
            <a:spcAft>
              <a:spcPct val="35000"/>
            </a:spcAft>
            <a:buNone/>
          </a:pPr>
          <a:r>
            <a:rPr lang="en-US" sz="3200" kern="1200"/>
            <a:t>04</a:t>
          </a:r>
        </a:p>
      </dsp:txBody>
      <dsp:txXfrm>
        <a:off x="5241547" y="886717"/>
        <a:ext cx="1617761" cy="776525"/>
      </dsp:txXfrm>
    </dsp:sp>
    <dsp:sp modelId="{5499769E-ACC3-46E0-97C4-2DDFB5C9B7A2}">
      <dsp:nvSpPr>
        <dsp:cNvPr id="0" name=""/>
        <dsp:cNvSpPr/>
      </dsp:nvSpPr>
      <dsp:spPr>
        <a:xfrm>
          <a:off x="6988730" y="886717"/>
          <a:ext cx="1617761" cy="1941314"/>
        </a:xfrm>
        <a:prstGeom prst="rect">
          <a:avLst/>
        </a:prstGeom>
        <a:gradFill rotWithShape="0">
          <a:gsLst>
            <a:gs pos="0">
              <a:schemeClr val="accent5">
                <a:hueOff val="-671892"/>
                <a:satOff val="36518"/>
                <a:lumOff val="-6746"/>
                <a:alphaOff val="0"/>
                <a:tint val="96000"/>
                <a:lumMod val="104000"/>
              </a:schemeClr>
            </a:gs>
            <a:gs pos="100000">
              <a:schemeClr val="accent5">
                <a:hueOff val="-671892"/>
                <a:satOff val="36518"/>
                <a:lumOff val="-6746"/>
                <a:alphaOff val="0"/>
                <a:shade val="90000"/>
                <a:lumMod val="90000"/>
              </a:schemeClr>
            </a:gs>
          </a:gsLst>
          <a:lin ang="5400000" scaled="0"/>
        </a:gradFill>
        <a:ln w="9525" cap="rnd" cmpd="sng" algn="ctr">
          <a:solidFill>
            <a:schemeClr val="accent5">
              <a:hueOff val="-671892"/>
              <a:satOff val="36518"/>
              <a:lumOff val="-6746"/>
              <a:alphaOff val="0"/>
            </a:schemeClr>
          </a:solidFill>
          <a:prstDash val="solid"/>
        </a:ln>
        <a:effectLst>
          <a:outerShdw blurRad="63500" dist="25400" dir="5400000" rotWithShape="0">
            <a:srgbClr val="000000">
              <a:alpha val="60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59799" tIns="0" rIns="159799" bIns="330200" numCol="1" spcCol="1270" anchor="t" anchorCtr="0">
          <a:noAutofit/>
        </a:bodyPr>
        <a:lstStyle/>
        <a:p>
          <a:pPr marL="0" lvl="0" indent="0" algn="l" defTabSz="533400">
            <a:lnSpc>
              <a:spcPct val="90000"/>
            </a:lnSpc>
            <a:spcBef>
              <a:spcPct val="0"/>
            </a:spcBef>
            <a:spcAft>
              <a:spcPct val="35000"/>
            </a:spcAft>
            <a:buNone/>
          </a:pPr>
          <a:r>
            <a:rPr lang="en-US" sz="1200" kern="1200"/>
            <a:t>Three (3!) programming events per month (from USG alone)</a:t>
          </a:r>
        </a:p>
      </dsp:txBody>
      <dsp:txXfrm>
        <a:off x="6988730" y="1663243"/>
        <a:ext cx="1617761" cy="1164788"/>
      </dsp:txXfrm>
    </dsp:sp>
    <dsp:sp modelId="{252A9A2D-FE2F-41F5-BD3A-161EE1135BAA}">
      <dsp:nvSpPr>
        <dsp:cNvPr id="0" name=""/>
        <dsp:cNvSpPr/>
      </dsp:nvSpPr>
      <dsp:spPr>
        <a:xfrm>
          <a:off x="6988730" y="886717"/>
          <a:ext cx="1617761" cy="776525"/>
        </a:xfrm>
        <a:prstGeom prst="rect">
          <a:avLst/>
        </a:prstGeom>
        <a:noFill/>
        <a:ln w="9525" cap="rnd" cmpd="sng" algn="ctr">
          <a:noFill/>
          <a:prstDash val="solid"/>
        </a:ln>
        <a:effectLst>
          <a:outerShdw blurRad="63500" dist="25400" dir="5400000" rotWithShape="0">
            <a:srgbClr val="000000">
              <a:alpha val="60000"/>
            </a:srgbClr>
          </a:outerShdw>
        </a:effectLst>
        <a:sp3d/>
      </dsp:spPr>
      <dsp:style>
        <a:lnRef idx="1">
          <a:scrgbClr r="0" g="0" b="0"/>
        </a:lnRef>
        <a:fillRef idx="3">
          <a:scrgbClr r="0" g="0" b="0"/>
        </a:fillRef>
        <a:effectRef idx="2">
          <a:scrgbClr r="0" g="0" b="0"/>
        </a:effectRef>
        <a:fontRef idx="minor">
          <a:schemeClr val="lt1"/>
        </a:fontRef>
      </dsp:style>
      <dsp:txBody>
        <a:bodyPr spcFirstLastPara="0" vert="horz" wrap="square" lIns="159799" tIns="165100" rIns="159799" bIns="165100" numCol="1" spcCol="1270" anchor="ctr" anchorCtr="0">
          <a:noAutofit/>
        </a:bodyPr>
        <a:lstStyle/>
        <a:p>
          <a:pPr marL="0" lvl="0" indent="0" algn="l" defTabSz="1422400">
            <a:lnSpc>
              <a:spcPct val="90000"/>
            </a:lnSpc>
            <a:spcBef>
              <a:spcPct val="0"/>
            </a:spcBef>
            <a:spcAft>
              <a:spcPct val="35000"/>
            </a:spcAft>
            <a:buNone/>
          </a:pPr>
          <a:r>
            <a:rPr lang="en-US" sz="3200" kern="1200"/>
            <a:t>05</a:t>
          </a:r>
        </a:p>
      </dsp:txBody>
      <dsp:txXfrm>
        <a:off x="6988730" y="886717"/>
        <a:ext cx="1617761" cy="776525"/>
      </dsp:txXfrm>
    </dsp:sp>
    <dsp:sp modelId="{150216AD-8E37-49B4-AF50-D8433C70A0CF}">
      <dsp:nvSpPr>
        <dsp:cNvPr id="0" name=""/>
        <dsp:cNvSpPr/>
      </dsp:nvSpPr>
      <dsp:spPr>
        <a:xfrm>
          <a:off x="8735913" y="886717"/>
          <a:ext cx="1617761" cy="1941314"/>
        </a:xfrm>
        <a:prstGeom prst="rect">
          <a:avLst/>
        </a:prstGeom>
        <a:gradFill rotWithShape="0">
          <a:gsLst>
            <a:gs pos="0">
              <a:schemeClr val="accent5">
                <a:hueOff val="-839865"/>
                <a:satOff val="45647"/>
                <a:lumOff val="-8432"/>
                <a:alphaOff val="0"/>
                <a:tint val="96000"/>
                <a:lumMod val="104000"/>
              </a:schemeClr>
            </a:gs>
            <a:gs pos="100000">
              <a:schemeClr val="accent5">
                <a:hueOff val="-839865"/>
                <a:satOff val="45647"/>
                <a:lumOff val="-8432"/>
                <a:alphaOff val="0"/>
                <a:shade val="90000"/>
                <a:lumMod val="90000"/>
              </a:schemeClr>
            </a:gs>
          </a:gsLst>
          <a:lin ang="5400000" scaled="0"/>
        </a:gradFill>
        <a:ln w="9525" cap="rnd" cmpd="sng" algn="ctr">
          <a:solidFill>
            <a:schemeClr val="accent5">
              <a:hueOff val="-839865"/>
              <a:satOff val="45647"/>
              <a:lumOff val="-8432"/>
              <a:alphaOff val="0"/>
            </a:schemeClr>
          </a:solidFill>
          <a:prstDash val="solid"/>
        </a:ln>
        <a:effectLst>
          <a:outerShdw blurRad="63500" dist="25400" dir="5400000" rotWithShape="0">
            <a:srgbClr val="000000">
              <a:alpha val="60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59799" tIns="0" rIns="159799" bIns="330200" numCol="1" spcCol="1270" anchor="t" anchorCtr="0">
          <a:noAutofit/>
        </a:bodyPr>
        <a:lstStyle/>
        <a:p>
          <a:pPr marL="0" lvl="0" indent="0" algn="l" defTabSz="533400">
            <a:lnSpc>
              <a:spcPct val="90000"/>
            </a:lnSpc>
            <a:spcBef>
              <a:spcPct val="0"/>
            </a:spcBef>
            <a:spcAft>
              <a:spcPct val="35000"/>
            </a:spcAft>
            <a:buNone/>
          </a:pPr>
          <a:r>
            <a:rPr lang="en-US" sz="1200" kern="1200"/>
            <a:t>Bigger and better community engagement opportunities</a:t>
          </a:r>
          <a:r>
            <a:rPr lang="en-US" sz="1200" kern="1200">
              <a:latin typeface="Goudy Old Style"/>
            </a:rPr>
            <a:t>.</a:t>
          </a:r>
          <a:endParaRPr lang="en-US" sz="1200" kern="1200"/>
        </a:p>
      </dsp:txBody>
      <dsp:txXfrm>
        <a:off x="8735913" y="1663243"/>
        <a:ext cx="1617761" cy="1164788"/>
      </dsp:txXfrm>
    </dsp:sp>
    <dsp:sp modelId="{9D2298F0-37CD-4746-83F1-B491BF904DEE}">
      <dsp:nvSpPr>
        <dsp:cNvPr id="0" name=""/>
        <dsp:cNvSpPr/>
      </dsp:nvSpPr>
      <dsp:spPr>
        <a:xfrm>
          <a:off x="8735913" y="886717"/>
          <a:ext cx="1617761" cy="776525"/>
        </a:xfrm>
        <a:prstGeom prst="rect">
          <a:avLst/>
        </a:prstGeom>
        <a:noFill/>
        <a:ln w="9525" cap="rnd" cmpd="sng" algn="ctr">
          <a:noFill/>
          <a:prstDash val="solid"/>
        </a:ln>
        <a:effectLst>
          <a:outerShdw blurRad="63500" dist="25400" dir="5400000" rotWithShape="0">
            <a:srgbClr val="000000">
              <a:alpha val="60000"/>
            </a:srgbClr>
          </a:outerShdw>
        </a:effectLst>
        <a:sp3d/>
      </dsp:spPr>
      <dsp:style>
        <a:lnRef idx="1">
          <a:scrgbClr r="0" g="0" b="0"/>
        </a:lnRef>
        <a:fillRef idx="3">
          <a:scrgbClr r="0" g="0" b="0"/>
        </a:fillRef>
        <a:effectRef idx="2">
          <a:scrgbClr r="0" g="0" b="0"/>
        </a:effectRef>
        <a:fontRef idx="minor">
          <a:schemeClr val="lt1"/>
        </a:fontRef>
      </dsp:style>
      <dsp:txBody>
        <a:bodyPr spcFirstLastPara="0" vert="horz" wrap="square" lIns="159799" tIns="165100" rIns="159799" bIns="165100" numCol="1" spcCol="1270" anchor="ctr" anchorCtr="0">
          <a:noAutofit/>
        </a:bodyPr>
        <a:lstStyle/>
        <a:p>
          <a:pPr marL="0" lvl="0" indent="0" algn="l" defTabSz="1422400">
            <a:lnSpc>
              <a:spcPct val="90000"/>
            </a:lnSpc>
            <a:spcBef>
              <a:spcPct val="0"/>
            </a:spcBef>
            <a:spcAft>
              <a:spcPct val="35000"/>
            </a:spcAft>
            <a:buNone/>
          </a:pPr>
          <a:r>
            <a:rPr lang="en-US" sz="3200" kern="1200"/>
            <a:t>06</a:t>
          </a:r>
        </a:p>
      </dsp:txBody>
      <dsp:txXfrm>
        <a:off x="8735913" y="886717"/>
        <a:ext cx="1617761" cy="776525"/>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16/7/layout/HexagonTimeline">
  <dgm:title val="Hexagon Timeline"/>
  <dgm:desc val="Use to show a list of events in chronological order. An invisible box contains the description while the date is shown in hexagons, except for the first and last node where the date is shown in a home shape. It can display large amount of text with medium length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Parent1" val="20"/>
      <dgm:constr type="primFontSz" for="des" forName="Childtext1" val="20"/>
      <dgm:constr type="primFontSz" for="des" forName="Childtext1" refType="primFontSz" refFor="des" refForName="Parent1" op="lte"/>
      <dgm:constr type="w" for="ch" forName="composite" refType="w"/>
      <dgm:constr type="h" for="ch" forName="composite" refType="h"/>
      <dgm:constr type="w" for="ch" forName="spaceBetweenRectangles" refType="w" fact="0"/>
      <dgm:constr type="h" for="ch" forName="spaceBetweenRectangles" refType="h" fact="0"/>
      <dgm:constr type="primFontSz" for="des" forName="Parent1" op="equ"/>
      <dgm:constr type="primFontSz" for="des" forName="Childtext1" op="equ"/>
    </dgm:constrLst>
    <dgm:forEach name="nodesForEach" axis="ch" ptType="node">
      <dgm:layoutNode name="composite">
        <dgm:alg type="composite"/>
        <dgm:shape xmlns:r="http://schemas.openxmlformats.org/officeDocument/2006/relationships" r:blip="">
          <dgm:adjLst/>
        </dgm:shape>
        <dgm:choose name="casesForSnakingLogic">
          <dgm:if name="Name7" axis="self" ptType="node" func="posOdd" op="equ" val="1">
            <dgm:constrLst>
              <dgm:constr type="w" for="ch" forName="Parent1" refType="w" fact="0.72"/>
              <dgm:constr type="ctrY" for="ch" forName="Parent1" refType="h" fact="0.5"/>
              <dgm:constr type="h" for="ch" forName="Parent1" refType="h" fact="0.12"/>
              <dgm:constr type="l" for="ch" forName="Parent1" refType="w" fact="0.14"/>
              <dgm:constr type="w" for="ch" forName="Childtext1" refType="w"/>
              <dgm:constr type="h" for="ch" forName="Childtext1" refType="h" fact="0.32"/>
              <dgm:constr type="t" for="ch" forName="Childtext1" refType="h" fact="0"/>
              <dgm:constr type="w" for="ch" forName="ConnectLine"/>
              <dgm:constr type="h" for="ch" forName="ConnectLine" refType="h" fact="0.1"/>
              <dgm:constr type="b" for="ch" forName="ConnectLine" refType="t" refFor="ch" refForName="Parent1"/>
              <dgm:constr type="ctrX" for="ch" forName="ConnectLine" refType="w" fact="0.5"/>
              <dgm:constr type="w" for="ch" forName="ConnectLineEnd" refType="h" fact="0.02"/>
              <dgm:constr type="h" for="ch" forName="ConnectLineEnd" refType="h" fact="0.02"/>
              <dgm:constr type="b" for="ch" forName="ConnectLineEnd" refType="t" refFor="ch" refForName="ConnectLine"/>
              <dgm:constr type="ctrX" for="ch" forName="ConnectLineEnd" refType="ctrX" refFor="ch" refForName="ConnectLine"/>
              <dgm:constr type="w" for="ch" forName="EmptyPane" refType="w"/>
              <dgm:constr type="b" for="ch" forName="EmptyPane" refType="h"/>
              <dgm:constr type="h" for="ch" forName="EmptyPane" refType="h" fact="0.44"/>
            </dgm:constrLst>
          </dgm:if>
          <dgm:else name="Name8">
            <dgm:constrLst>
              <dgm:constr type="w" for="ch" forName="Parent1" refType="w" fact="0.72"/>
              <dgm:constr type="ctrY" for="ch" forName="Parent1" refType="h" fact="0.5"/>
              <dgm:constr type="h" for="ch" forName="Parent1" refType="h" fact="0.12"/>
              <dgm:constr type="l" for="ch" forName="Parent1" refType="w" fact="0.14"/>
              <dgm:constr type="w" for="ch" forName="Childtext1" refType="w"/>
              <dgm:constr type="h" for="ch" forName="Childtext1" refType="h" fact="0.32"/>
              <dgm:constr type="b" for="ch" forName="Childtext1" refType="h"/>
              <dgm:constr type="w" for="ch" forName="ConnectLine"/>
              <dgm:constr type="h" for="ch" forName="ConnectLine" refType="h" fact="0.1"/>
              <dgm:constr type="t" for="ch" forName="ConnectLine" refType="b" refFor="ch" refForName="Parent1"/>
              <dgm:constr type="ctrX" for="ch" forName="ConnectLine" refType="w" fact="0.5"/>
              <dgm:constr type="w" for="ch" forName="ConnectLineEnd" refType="h" fact="0.02"/>
              <dgm:constr type="h" for="ch" forName="ConnectLineEnd" refType="h" fact="0.02"/>
              <dgm:constr type="t" for="ch" forName="ConnectLineEnd" refType="b" refFor="ch" refForName="ConnectLine"/>
              <dgm:constr type="ctrX" for="ch" forName="ConnectLineEnd" refType="ctrX" refFor="ch" refForName="ConnectLine"/>
              <dgm:constr type="w" for="ch" forName="EmptyPane" refType="w"/>
              <dgm:constr type="h" for="ch" forName="EmptyPane" refType="h" fact="0.44"/>
            </dgm:constrLst>
          </dgm:else>
        </dgm:choose>
        <dgm:layoutNode name="Parent1" styleLbl="alignNode1">
          <dgm:varLst>
            <dgm:chMax val="1"/>
            <dgm:chPref val="1"/>
            <dgm:bulletEnabled val="1"/>
          </dgm:varLst>
          <dgm:alg type="tx"/>
          <dgm:choose name="casesForFirstAndLastNode">
            <dgm:if name="startNode" axis="self" ptType="node" func="pos" op="equ" val="1">
              <dgm:choose name="removeLineWhenOnlyOneNode">
                <dgm:if name="ifOnlyOneNode" axis="followSib" ptType="node" func="cnt" op="equ" val="0">
                  <dgm:shape xmlns:r="http://schemas.openxmlformats.org/officeDocument/2006/relationships" type="rect" r:blip="">
                    <dgm:adjLst/>
                  </dgm:shape>
                </dgm:if>
                <dgm:else name="ifMoreThanOneNode">
                  <dgm:choose name="Name18">
                    <dgm:if name="Name19" func="var" arg="dir" op="equ" val="norm">
                      <dgm:shape xmlns:r="http://schemas.openxmlformats.org/officeDocument/2006/relationships" type="homePlate" r:blip="">
                        <dgm:adjLst>
                          <dgm:adj idx="1" val="0.4"/>
                        </dgm:adjLst>
                      </dgm:shape>
                    </dgm:if>
                    <dgm:else name="Name20">
                      <dgm:shape xmlns:r="http://schemas.openxmlformats.org/officeDocument/2006/relationships" rot="180" type="homePlate" r:blip="">
                        <dgm:adjLst>
                          <dgm:adj idx="1" val="0.4"/>
                        </dgm:adjLst>
                      </dgm:shape>
                    </dgm:else>
                  </dgm:choose>
                </dgm:else>
              </dgm:choose>
            </dgm:if>
            <dgm:else name="notStartNode">
              <dgm:choose name="Name22">
                <dgm:if name="Name23" axis="self" ptType="node" func="revPos" op="equ" val="1">
                  <dgm:choose name="Name24">
                    <dgm:if name="Name25" func="var" arg="dir" op="equ" val="norm">
                      <dgm:shape xmlns:r="http://schemas.openxmlformats.org/officeDocument/2006/relationships" rot="180" type="homePlate" r:blip="">
                        <dgm:adjLst>
                          <dgm:adj idx="1" val="0.4"/>
                        </dgm:adjLst>
                      </dgm:shape>
                    </dgm:if>
                    <dgm:else name="Name26">
                      <dgm:shape xmlns:r="http://schemas.openxmlformats.org/officeDocument/2006/relationships" type="homePlate" r:blip="">
                        <dgm:adjLst>
                          <dgm:adj idx="1" val="0.4"/>
                        </dgm:adjLst>
                      </dgm:shape>
                    </dgm:else>
                  </dgm:choose>
                </dgm:if>
                <dgm:else name="Name27">
                  <dgm:shape xmlns:r="http://schemas.openxmlformats.org/officeDocument/2006/relationships" type="hexagon" r:blip="">
                    <dgm:adjLst>
                      <dgm:adj idx="1" val="0.4"/>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1" styleLbl="revTx" moveWith="Parent1">
          <dgm:varLst>
            <dgm:chMax val="0"/>
            <dgm:chPref val="0"/>
            <dgm:bulletEnabled/>
          </dgm:varLst>
          <dgm:choose name="casesForTxtDirLogic1">
            <dgm:if name="Name77" axis="self" ptType="node" func="posOdd" op="equ" val="1">
              <dgm:alg type="tx">
                <dgm:param type="txAnchorVert" val="b"/>
                <dgm:param type="txAnchorHorz" val="ctr"/>
                <dgm:param type="parTxRTLAlign" val="ctr"/>
                <dgm:param type="parTxLTRAlign" val="ctr"/>
              </dgm:alg>
            </dgm:if>
            <dgm:else name="Name88">
              <dgm:alg type="tx">
                <dgm:param type="txAnchorVert" val="t"/>
                <dgm:param type="txAnchorHorz" val="ctr"/>
                <dgm:param type="parTxRTLAlign" val="ctr"/>
                <dgm:param type="parTxLTRAlign" val="ctr"/>
              </dgm:alg>
            </dgm:else>
          </dgm:choose>
          <dgm:shape xmlns:r="http://schemas.openxmlformats.org/officeDocument/2006/relationships" type="rect" r:blip="">
            <dgm:adjLst/>
          </dgm:shape>
          <dgm:constrLst>
            <dgm:constr type="lMarg"/>
            <dgm:constr type="rMarg"/>
            <dgm:constr type="tMarg" refType="primFontSz" fact="0.7"/>
            <dgm:constr type="bMarg" refType="primFontSz" fact="0.7"/>
          </dgm:constrLst>
          <dgm:presOf axis="ch" ptType="node"/>
          <dgm:ruleLst>
            <dgm:rule type="primFontSz" val="11" fact="NaN" max="NaN"/>
          </dgm:ruleLst>
        </dgm:layoutNode>
        <dgm:layoutNode name="ConnectLine" styleLbl="sibTrans1D1" moveWith="Parent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ConnectLineEnd" styleLbl="node1" moveWith="Parent1">
          <dgm:alg type="sp"/>
          <dgm:shape xmlns:r="http://schemas.openxmlformats.org/officeDocument/2006/relationships" type="rect" r:blip="">
            <dgm:adjLst/>
          </dgm:shape>
          <dgm:presOf/>
          <dgm:constrLst/>
        </dgm:layoutNode>
        <dgm:layoutNode name="EmptyPane" moveWith="Parent1">
          <dgm:alg type="sp"/>
          <dgm:shape xmlns:r="http://schemas.openxmlformats.org/officeDocument/2006/relationships" r:blip="">
            <dgm:adjLst/>
          </dgm:shape>
          <dgm:presOf/>
          <dgm:constrLst/>
        </dgm:layoutNode>
      </dgm:layoutNode>
      <dgm:forEach name="Name28" axis="followSib" ptType="sibTrans" cnt="1">
        <dgm:layoutNode name="spaceBetweenRectangles" styleLbl="fgAcc1">
          <dgm:alg type="conn">
            <dgm:param type="dim" val="1D"/>
            <dgm:param type="srcNode" val="Parent1"/>
            <dgm:param type="dstNode" val="Parent1"/>
            <dgm:param type="begPts" val="midR"/>
            <dgm:param type="endPts" val="midL"/>
            <dgm:param type="endSty" val="noArr"/>
          </dgm:alg>
          <dgm:shape xmlns:r="http://schemas.openxmlformats.org/officeDocument/2006/relationships" type="conn" r:blip="" zOrderOff="-2">
            <dgm:adjLst/>
          </dgm:shape>
          <dgm:presOf/>
          <dgm:constrLst>
            <dgm:constr type="connDist"/>
            <dgm:constr type="begPad"/>
            <dgm:constr type="endPad"/>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6/7/layout/LinearBlockProcessNumbered">
  <dgm:title val="Linear Block Process Numbered"/>
  <dgm:desc val="Used to show a progression; a timeline; sequential steps in a task, process, or workflow; or to emphasize movement or direction. Automatic numbers have been introduced to show the steps of the process. Level 1 text and Level 2 text both appears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01</a:t>
              </a:r>
            </a:p>
          </dgm:t>
        </dgm:pt>
        <dgm:pt modelId="201" type="sibTrans" cxnId="5">
          <dgm:prSet phldrT="2"/>
          <dgm:t>
            <a:bodyPr/>
            <a:lstStyle/>
            <a:p>
              <a:r>
                <a:t>02</a:t>
              </a:r>
            </a:p>
          </dgm:t>
        </dgm:pt>
        <dgm:pt modelId="301" type="sibTrans" cxnId="6">
          <dgm:prSet phldrT="3"/>
          <dgm:t>
            <a:bodyPr/>
            <a:lstStyle/>
            <a:p>
              <a:r>
                <a:t>03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sibTransNodeRect" op="equ"/>
      <dgm:constr type="primFontSz" for="des" forName="nodeRect" op="equ"/>
    </dgm:constrLst>
    <dgm:ruleLst/>
    <dgm:forEach name="Name4" axis="ch" ptType="node">
      <dgm:layoutNode name="compositeNode">
        <dgm:varLst>
          <dgm:bulletEnabled val="1"/>
        </dgm:varLst>
        <dgm:alg type="composite"/>
        <dgm:constrLst>
          <dgm:constr type="h" refType="w" op="lte" fact="1.2"/>
          <dgm:constr type="w" for="ch" forName="bgRect" refType="w"/>
          <dgm:constr type="h" for="ch" forName="bgRect" refType="h"/>
          <dgm:constr type="t" for="ch" forName="bgRect"/>
          <dgm:constr type="l" for="ch" forName="bgRect"/>
          <dgm:constr type="w" for="ch" forName="sibTransNodeRect" refType="w" refFor="ch" refForName="bgRect"/>
          <dgm:constr type="h" for="ch" forName="sibTransNodeRect" refType="h" refFor="ch" refForName="bgRect" fact="0.4"/>
          <dgm:constr type="t" for="ch" forName="sibTransNodeRect"/>
          <dgm:constr type="l" for="ch" forName="sibTransNodeRect"/>
          <dgm:constr type="r" for="ch" forName="nodeRect" refType="r" refFor="ch" refForName="bgRect"/>
          <dgm:constr type="h" for="ch" forName="nodeRect" refType="h" refFor="ch" refForName="bgRect" fact="0.6"/>
          <dgm:constr type="t" for="ch" forName="nodeRect" refType="b" refFor="ch" refForName="sibTransNodeRect"/>
          <dgm:constr type="l" for="ch" forName="nodeRect" refType="l" refFor="ch" refForName="bgRect"/>
        </dgm:constrLst>
        <dgm:ruleLst>
          <dgm:rule type="w" for="ch" forName="nodeRect" val="NaN" fact="NaN" max="30"/>
        </dgm:ruleLst>
        <dgm:layoutNode name="bgRect" styleLbl="alignNode1">
          <dgm:alg type="sp"/>
          <dgm:shape xmlns:r="http://schemas.openxmlformats.org/officeDocument/2006/relationships" type="rect" r:blip="">
            <dgm:adjLst>
              <dgm:adj idx="1" val="0.05"/>
            </dgm:adjLst>
          </dgm:shape>
          <dgm:presOf axis="self"/>
          <dgm:constrLst/>
          <dgm:ruleLst/>
        </dgm:layoutNode>
        <dgm:forEach name="Name19" axis="followSib" ptType="sibTrans" hideLastTrans="0" cnt="1">
          <dgm:layoutNode name="sibTransNodeRect" styleLbl="alignNode1">
            <dgm:varLst>
              <dgm:chMax val="0"/>
              <dgm:bulletEnabled val="1"/>
            </dgm:varLst>
            <dgm:presOf axis="self"/>
            <dgm:alg type="tx">
              <dgm:param type="parTxLTRAlign" val="l"/>
              <dgm:param type="parTxRTLAlign" val="l"/>
            </dgm:alg>
            <dgm:shape xmlns:r="http://schemas.openxmlformats.org/officeDocument/2006/relationships" type="rect" r:blip="" hideGeom="1">
              <dgm:adjLst/>
            </dgm:shape>
            <dgm:constrLst>
              <dgm:constr type="primFontSz" val="66"/>
              <dgm:constr type="tMarg" val="13"/>
              <dgm:constr type="lMarg" refType="w" fact="0.28"/>
              <dgm:constr type="rMarg" refType="w" fact="0.28"/>
              <dgm:constr type="bMarg" val="13"/>
            </dgm:constrLst>
            <dgm:ruleLst>
              <dgm:rule type="primFontSz" val="14" fact="NaN" max="NaN"/>
              <dgm:rule type="tMarg" val="13" fact="NaN" max="NaN"/>
            </dgm:ruleLst>
          </dgm:layoutNode>
        </dgm:forEach>
        <dgm:layoutNode name="nodeRect" styleLbl="alignNode1" moveWith="bgRect">
          <dgm:varLst>
            <dgm:bulletEnabled val="1"/>
          </dgm:varLst>
          <dgm:alg type="tx">
            <dgm:param type="parTxLTRAlign" val="l"/>
            <dgm:param type="parTxRTLAlign" val="r"/>
            <dgm:param type="txAnchorVert" val="t"/>
            <dgm:param type="stBulletLvl" val="2"/>
          </dgm:alg>
          <dgm:shape xmlns:r="http://schemas.openxmlformats.org/officeDocument/2006/relationships" type="rect" r:blip="" hideGeom="1">
            <dgm:adjLst/>
          </dgm:shape>
          <dgm:presOf axis="desOrSelf" ptType="node"/>
          <dgm:constrLst>
            <dgm:constr type="primFontSz" val="26"/>
            <dgm:constr type="tMarg"/>
            <dgm:constr type="lMarg" refType="w" fact="0.28"/>
            <dgm:constr type="rMarg" refType="w" fact="0.28"/>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1">
            <a:buAutoNum type="arabicParenBoth"/>
          </dgm1611:buPr>
        </dgm1611:autoBuNodeInfo>
      </dgm1611:autoBuNodeInfoLst>
    </a:ext>
  </dgm:extLst>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0693" y="1769540"/>
            <a:ext cx="9440034" cy="1828801"/>
          </a:xfrm>
        </p:spPr>
        <p:txBody>
          <a:bodyPr anchor="b">
            <a:normAutofit/>
          </a:bodyPr>
          <a:lstStyle>
            <a:lvl1pPr algn="ctr">
              <a:defRPr sz="5400"/>
            </a:lvl1pPr>
          </a:lstStyle>
          <a:p>
            <a:r>
              <a:rPr lang="en-US"/>
              <a:t>Click to edit Master title style</a:t>
            </a:r>
          </a:p>
        </p:txBody>
      </p:sp>
      <p:sp>
        <p:nvSpPr>
          <p:cNvPr id="3" name="Subtitle 2"/>
          <p:cNvSpPr>
            <a:spLocks noGrp="1"/>
          </p:cNvSpPr>
          <p:nvPr>
            <p:ph type="subTitle" idx="1"/>
          </p:nvPr>
        </p:nvSpPr>
        <p:spPr>
          <a:xfrm>
            <a:off x="1370693" y="3773489"/>
            <a:ext cx="9440034"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8D38747-4367-4BD2-8D51-C97E202738E2}" type="datetime1">
              <a:rPr lang="en-US" smtClean="0"/>
              <a:t>7/12/2022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98EE3D-8CD1-4C3F-BD1C-C98C9596463C}" type="slidenum">
              <a:rPr lang="en-US" smtClean="0"/>
              <a:pPr/>
              <a:t>‹#›</a:t>
            </a:fld>
            <a:endParaRPr lang="en-US"/>
          </a:p>
        </p:txBody>
      </p:sp>
    </p:spTree>
    <p:extLst>
      <p:ext uri="{BB962C8B-B14F-4D97-AF65-F5344CB8AC3E}">
        <p14:creationId xmlns:p14="http://schemas.microsoft.com/office/powerpoint/2010/main" val="15082800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6" name="Picture 15" descr="Slate-V2-HD-panoPhotoInset.png">
            <a:extLst>
              <a:ext uri="{FF2B5EF4-FFF2-40B4-BE49-F238E27FC236}">
                <a16:creationId xmlns:a16="http://schemas.microsoft.com/office/drawing/2014/main" id="{CE39118B-B3AD-4BD4-BA22-DEFF4E76CE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883" y="547807"/>
            <a:ext cx="10141799" cy="3816806"/>
          </a:xfrm>
          <a:prstGeom prst="rect">
            <a:avLst/>
          </a:prstGeom>
        </p:spPr>
      </p:pic>
      <p:sp>
        <p:nvSpPr>
          <p:cNvPr id="2" name="Title 1"/>
          <p:cNvSpPr>
            <a:spLocks noGrp="1"/>
          </p:cNvSpPr>
          <p:nvPr>
            <p:ph type="title"/>
          </p:nvPr>
        </p:nvSpPr>
        <p:spPr>
          <a:xfrm>
            <a:off x="913806" y="4565255"/>
            <a:ext cx="10355326" cy="543472"/>
          </a:xfrm>
        </p:spPr>
        <p:txBody>
          <a:bodyPr anchor="b">
            <a:normAutofit/>
          </a:bodyPr>
          <a:lstStyle>
            <a:lvl1pPr algn="ctr">
              <a:defRPr sz="2800"/>
            </a:lvl1pPr>
          </a:lstStyle>
          <a:p>
            <a:r>
              <a:rPr lang="en-US"/>
              <a:t>Click to edit Master title style</a:t>
            </a:r>
          </a:p>
        </p:txBody>
      </p:sp>
      <p:sp>
        <p:nvSpPr>
          <p:cNvPr id="3" name="Picture Placeholder 2"/>
          <p:cNvSpPr>
            <a:spLocks noGrp="1" noChangeAspect="1"/>
          </p:cNvSpPr>
          <p:nvPr>
            <p:ph type="pic" idx="1"/>
          </p:nvPr>
        </p:nvSpPr>
        <p:spPr>
          <a:xfrm>
            <a:off x="1169349" y="695009"/>
            <a:ext cx="9845346"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913795" y="5247728"/>
            <a:ext cx="10353762" cy="543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1F1B079-7EF0-44EE-B798-BCC497C9F3B2}" type="datetime1">
              <a:rPr lang="en-US" smtClean="0"/>
              <a:t>7/12/2022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3473921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8437"/>
            <a:ext cx="10353762" cy="3534344"/>
          </a:xfrm>
        </p:spPr>
        <p:txBody>
          <a:bodyPr anchor="ctr">
            <a:normAutofit/>
          </a:bodyPr>
          <a:lstStyle>
            <a:lvl1pPr>
              <a:defRPr sz="4000"/>
            </a:lvl1pPr>
          </a:lstStyle>
          <a:p>
            <a:r>
              <a:rPr lang="en-US"/>
              <a:t>Click to edit Master title style</a:t>
            </a:r>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8FF70A8-1D13-4657-95F0-A9EA54967B8D}" type="datetime1">
              <a:rPr lang="en-US" smtClean="0"/>
              <a:t>7/12/2022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10772432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normAutofit/>
          </a:bodyPr>
          <a:lstStyle>
            <a:lvl1pPr>
              <a:defRPr sz="3600"/>
            </a:lvl1pPr>
          </a:lstStyle>
          <a:p>
            <a:r>
              <a:rPr lang="en-US"/>
              <a:t>Click to edit Master title style</a:t>
            </a:r>
          </a:p>
        </p:txBody>
      </p:sp>
      <p:sp>
        <p:nvSpPr>
          <p:cNvPr id="12" name="Text Placeholder 3"/>
          <p:cNvSpPr>
            <a:spLocks noGrp="1"/>
          </p:cNvSpPr>
          <p:nvPr>
            <p:ph type="body" sz="half" idx="13"/>
          </p:nvPr>
        </p:nvSpPr>
        <p:spPr>
          <a:xfrm>
            <a:off x="1720644" y="3610032"/>
            <a:ext cx="8752299"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1EB90AC-71BD-4C7F-8ACA-7B3F18292E63}" type="datetime1">
              <a:rPr lang="en-US" smtClean="0"/>
              <a:t>7/12/2022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a:p>
        </p:txBody>
      </p:sp>
      <p:sp>
        <p:nvSpPr>
          <p:cNvPr id="11" name="TextBox 10">
            <a:extLst>
              <a:ext uri="{FF2B5EF4-FFF2-40B4-BE49-F238E27FC236}">
                <a16:creationId xmlns:a16="http://schemas.microsoft.com/office/drawing/2014/main" id="{223F0D53-0705-41B7-8554-09D21E7807F9}"/>
              </a:ext>
            </a:extLst>
          </p:cNvPr>
          <p:cNvSpPr txBox="1"/>
          <p:nvPr/>
        </p:nvSpPr>
        <p:spPr>
          <a:xfrm>
            <a:off x="990600" y="88479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a:solidFill>
                  <a:schemeClr val="tx1"/>
                </a:solidFill>
                <a:effectLst/>
              </a:rPr>
              <a:t>“</a:t>
            </a:r>
          </a:p>
        </p:txBody>
      </p:sp>
      <p:sp>
        <p:nvSpPr>
          <p:cNvPr id="13" name="TextBox 12">
            <a:extLst>
              <a:ext uri="{FF2B5EF4-FFF2-40B4-BE49-F238E27FC236}">
                <a16:creationId xmlns:a16="http://schemas.microsoft.com/office/drawing/2014/main" id="{C7F647CD-0F1A-4BB3-89E0-A74F1E1B098D}"/>
              </a:ext>
            </a:extLst>
          </p:cNvPr>
          <p:cNvSpPr txBox="1"/>
          <p:nvPr/>
        </p:nvSpPr>
        <p:spPr>
          <a:xfrm>
            <a:off x="10504716" y="292825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tx1"/>
                </a:solidFill>
                <a:effectLst/>
              </a:rPr>
              <a:t>”</a:t>
            </a:r>
          </a:p>
        </p:txBody>
      </p:sp>
    </p:spTree>
    <p:extLst>
      <p:ext uri="{BB962C8B-B14F-4D97-AF65-F5344CB8AC3E}">
        <p14:creationId xmlns:p14="http://schemas.microsoft.com/office/powerpoint/2010/main" val="23828532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2"/>
            <a:ext cx="10353763" cy="2511835"/>
          </a:xfrm>
        </p:spPr>
        <p:txBody>
          <a:bodyPr anchor="b"/>
          <a:lstStyle>
            <a:lvl1pPr>
              <a:defRPr sz="3200"/>
            </a:lvl1pPr>
          </a:lstStyle>
          <a:p>
            <a:r>
              <a:rPr lang="en-US"/>
              <a:t>Click to edit Master title style</a:t>
            </a:r>
          </a:p>
        </p:txBody>
      </p:sp>
      <p:sp>
        <p:nvSpPr>
          <p:cNvPr id="4" name="Text Placeholder 3"/>
          <p:cNvSpPr>
            <a:spLocks noGrp="1"/>
          </p:cNvSpPr>
          <p:nvPr>
            <p:ph type="body" sz="half" idx="2"/>
          </p:nvPr>
        </p:nvSpPr>
        <p:spPr>
          <a:xfrm>
            <a:off x="913784" y="4650556"/>
            <a:ext cx="1035219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E6EFC2C-8905-46F0-B443-CE905B76BA01}" type="datetime1">
              <a:rPr lang="en-US" smtClean="0"/>
              <a:t>7/12/2022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14972524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5" y="609600"/>
            <a:ext cx="10353762" cy="970450"/>
          </a:xfrm>
        </p:spPr>
        <p:txBody>
          <a:bodyPr/>
          <a:lstStyle/>
          <a:p>
            <a:r>
              <a:rPr lang="en-US"/>
              <a:t>Click to edit Master title style</a:t>
            </a:r>
          </a:p>
        </p:txBody>
      </p:sp>
      <p:sp>
        <p:nvSpPr>
          <p:cNvPr id="7" name="Text Placeholder 2"/>
          <p:cNvSpPr>
            <a:spLocks noGrp="1"/>
          </p:cNvSpPr>
          <p:nvPr>
            <p:ph type="body" idx="1"/>
          </p:nvPr>
        </p:nvSpPr>
        <p:spPr>
          <a:xfrm>
            <a:off x="913795" y="1885950"/>
            <a:ext cx="3300984" cy="764782"/>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95" y="2768112"/>
            <a:ext cx="3300984" cy="302308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46711" y="1885949"/>
            <a:ext cx="3300984" cy="764783"/>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1435" y="2768112"/>
            <a:ext cx="3300984" cy="302308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66572" y="1885950"/>
            <a:ext cx="3300984" cy="764782"/>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66572" y="2768110"/>
            <a:ext cx="3300984" cy="302308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D9079DC3-C9B5-499E-9140-0DC28B7074E2}" type="datetime1">
              <a:rPr lang="en-US" smtClean="0"/>
              <a:t>7/12/2022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25921410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2" name="Picture 1" descr="Slate-V2-HD-3colPhotoInset.png">
            <a:extLst>
              <a:ext uri="{FF2B5EF4-FFF2-40B4-BE49-F238E27FC236}">
                <a16:creationId xmlns:a16="http://schemas.microsoft.com/office/drawing/2014/main" id="{7E87C569-D426-4615-ADA7-B370EA9834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962" y="1818214"/>
            <a:ext cx="3339972" cy="1847851"/>
          </a:xfrm>
          <a:prstGeom prst="rect">
            <a:avLst/>
          </a:prstGeom>
        </p:spPr>
      </p:pic>
      <p:pic>
        <p:nvPicPr>
          <p:cNvPr id="36" name="Picture 35" descr="Slate-V2-HD-3colPhotoInset.png">
            <a:extLst>
              <a:ext uri="{FF2B5EF4-FFF2-40B4-BE49-F238E27FC236}">
                <a16:creationId xmlns:a16="http://schemas.microsoft.com/office/drawing/2014/main" id="{7B353ED4-7AD0-46C9-88ED-1A16B1433A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3800" y="1818214"/>
            <a:ext cx="3339972" cy="1847851"/>
          </a:xfrm>
          <a:prstGeom prst="rect">
            <a:avLst/>
          </a:prstGeom>
        </p:spPr>
      </p:pic>
      <p:pic>
        <p:nvPicPr>
          <p:cNvPr id="37" name="Picture 36" descr="Slate-V2-HD-3colPhotoInset.png">
            <a:extLst>
              <a:ext uri="{FF2B5EF4-FFF2-40B4-BE49-F238E27FC236}">
                <a16:creationId xmlns:a16="http://schemas.microsoft.com/office/drawing/2014/main" id="{F561D985-AD57-459A-B3A6-EBF2960397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6051" y="1818214"/>
            <a:ext cx="3339972" cy="1847851"/>
          </a:xfrm>
          <a:prstGeom prst="rect">
            <a:avLst/>
          </a:prstGeom>
        </p:spPr>
      </p:pic>
      <p:sp>
        <p:nvSpPr>
          <p:cNvPr id="30" name="Title 1"/>
          <p:cNvSpPr>
            <a:spLocks noGrp="1"/>
          </p:cNvSpPr>
          <p:nvPr>
            <p:ph type="title"/>
          </p:nvPr>
        </p:nvSpPr>
        <p:spPr>
          <a:xfrm>
            <a:off x="913794" y="609600"/>
            <a:ext cx="10353763" cy="970450"/>
          </a:xfrm>
        </p:spPr>
        <p:txBody>
          <a:bodyPr/>
          <a:lstStyle/>
          <a:p>
            <a:r>
              <a:rPr lang="en-US"/>
              <a:t>Click to edit Master title style</a:t>
            </a:r>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018102"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1" name="Text Placeholder 3"/>
          <p:cNvSpPr>
            <a:spLocks noGrp="1"/>
          </p:cNvSpPr>
          <p:nvPr>
            <p:ph type="body" sz="half" idx="18"/>
          </p:nvPr>
        </p:nvSpPr>
        <p:spPr>
          <a:xfrm>
            <a:off x="913795" y="4572443"/>
            <a:ext cx="3300984"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4" name="Text Placeholder 3"/>
          <p:cNvSpPr>
            <a:spLocks noGrp="1"/>
          </p:cNvSpPr>
          <p:nvPr>
            <p:ph type="body" sz="half" idx="19"/>
          </p:nvPr>
        </p:nvSpPr>
        <p:spPr>
          <a:xfrm>
            <a:off x="4441435" y="4572442"/>
            <a:ext cx="3300984"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075698"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7" name="Text Placeholder 3"/>
          <p:cNvSpPr>
            <a:spLocks noGrp="1"/>
          </p:cNvSpPr>
          <p:nvPr>
            <p:ph type="body" sz="half" idx="20"/>
          </p:nvPr>
        </p:nvSpPr>
        <p:spPr>
          <a:xfrm>
            <a:off x="7966572" y="4572442"/>
            <a:ext cx="3300984"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30BB33EA-E472-4D22-9C03-A9C14AA21CED}" type="datetime1">
              <a:rPr lang="en-US" smtClean="0"/>
              <a:t>7/12/2022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4039391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17E833E-1B6D-415F-AD29-75AE8C43BD0D}" type="datetime1">
              <a:rPr lang="en-US" smtClean="0"/>
              <a:t>7/12/2022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239491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68" y="609599"/>
            <a:ext cx="2284487" cy="5181601"/>
          </a:xfrm>
        </p:spPr>
        <p:txBody>
          <a:bodyPr vert="eaVert"/>
          <a:lstStyle>
            <a:lvl1pPr algn="l">
              <a:defRPr/>
            </a:lvl1pPr>
          </a:lstStyle>
          <a:p>
            <a:r>
              <a:rPr lang="en-US"/>
              <a:t>Click to edit Master title style</a:t>
            </a:r>
          </a:p>
        </p:txBody>
      </p:sp>
      <p:sp>
        <p:nvSpPr>
          <p:cNvPr id="3" name="Vertical Text Placeholder 2"/>
          <p:cNvSpPr>
            <a:spLocks noGrp="1"/>
          </p:cNvSpPr>
          <p:nvPr>
            <p:ph type="body" orient="vert" idx="1"/>
          </p:nvPr>
        </p:nvSpPr>
        <p:spPr>
          <a:xfrm>
            <a:off x="913796" y="609599"/>
            <a:ext cx="7916872" cy="5181601"/>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52596F-08A7-4B70-989A-F2B1CF31E66B}" type="datetime1">
              <a:rPr lang="en-US" smtClean="0"/>
              <a:t>7/12/2022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39473702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3C55A3C-5767-4844-A0A3-83778C2E5409}" type="datetime1">
              <a:rPr lang="en-US" smtClean="0"/>
              <a:t>7/12/2022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21655166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5401" y="1761067"/>
            <a:ext cx="9590550" cy="1828813"/>
          </a:xfrm>
        </p:spPr>
        <p:txBody>
          <a:bodyPr anchor="b"/>
          <a:lstStyle>
            <a:lvl1pPr algn="ctr">
              <a:defRPr sz="4000" b="0" cap="none"/>
            </a:lvl1pPr>
          </a:lstStyle>
          <a:p>
            <a:r>
              <a:rPr lang="en-US"/>
              <a:t>Click to edit Master title style</a:t>
            </a:r>
          </a:p>
        </p:txBody>
      </p:sp>
      <p:sp>
        <p:nvSpPr>
          <p:cNvPr id="3" name="Text Placeholder 2"/>
          <p:cNvSpPr>
            <a:spLocks noGrp="1"/>
          </p:cNvSpPr>
          <p:nvPr>
            <p:ph type="body" idx="1"/>
          </p:nvPr>
        </p:nvSpPr>
        <p:spPr>
          <a:xfrm>
            <a:off x="1295401" y="3763439"/>
            <a:ext cx="9590550" cy="133349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AE507A8-A5CF-4D38-AB86-7EDDA87A85D4}" type="datetime1">
              <a:rPr lang="en-US" smtClean="0"/>
              <a:t>7/12/2022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98EE3D-8CD1-4C3F-BD1C-C98C9596463C}" type="slidenum">
              <a:rPr lang="en-US" smtClean="0"/>
              <a:pPr/>
              <a:t>‹#›</a:t>
            </a:fld>
            <a:endParaRPr lang="en-US"/>
          </a:p>
        </p:txBody>
      </p:sp>
    </p:spTree>
    <p:extLst>
      <p:ext uri="{BB962C8B-B14F-4D97-AF65-F5344CB8AC3E}">
        <p14:creationId xmlns:p14="http://schemas.microsoft.com/office/powerpoint/2010/main" val="12661209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2" cy="1261872"/>
          </a:xfrm>
        </p:spPr>
        <p:txBody>
          <a:bodyPr/>
          <a:lstStyle/>
          <a:p>
            <a:r>
              <a:rPr lang="en-US"/>
              <a:t>Click to edit Master title style</a:t>
            </a:r>
          </a:p>
        </p:txBody>
      </p:sp>
      <p:sp>
        <p:nvSpPr>
          <p:cNvPr id="3" name="Content Placeholder 2"/>
          <p:cNvSpPr>
            <a:spLocks noGrp="1"/>
          </p:cNvSpPr>
          <p:nvPr>
            <p:ph sz="half" idx="1"/>
          </p:nvPr>
        </p:nvSpPr>
        <p:spPr>
          <a:xfrm>
            <a:off x="913795" y="2076450"/>
            <a:ext cx="4856841" cy="3622671"/>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410716" y="2076451"/>
            <a:ext cx="4856841" cy="3622672"/>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DFCD27C-8599-43EF-BA1D-14DDC1946E06}" type="datetime1">
              <a:rPr lang="en-US" smtClean="0"/>
              <a:t>7/12/2022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16036059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20" name="Picture 19" descr="Slate-V2-HD-compPhotoInset.png">
            <a:extLst>
              <a:ext uri="{FF2B5EF4-FFF2-40B4-BE49-F238E27FC236}">
                <a16:creationId xmlns:a16="http://schemas.microsoft.com/office/drawing/2014/main" id="{37B721FF-D609-4D98-9D19-CF75AA8A54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34506"/>
            <a:ext cx="5029200" cy="4099959"/>
          </a:xfrm>
          <a:prstGeom prst="rect">
            <a:avLst/>
          </a:prstGeom>
        </p:spPr>
      </p:pic>
      <p:pic>
        <p:nvPicPr>
          <p:cNvPr id="21" name="Picture 20" descr="Slate-V2-HD-compPhotoInset.png">
            <a:extLst>
              <a:ext uri="{FF2B5EF4-FFF2-40B4-BE49-F238E27FC236}">
                <a16:creationId xmlns:a16="http://schemas.microsoft.com/office/drawing/2014/main" id="{073936BD-C868-433F-8E84-D6DD8E640E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8357" y="1734506"/>
            <a:ext cx="5029200" cy="4099959"/>
          </a:xfrm>
          <a:prstGeom prst="rect">
            <a:avLst/>
          </a:prstGeom>
        </p:spPr>
      </p:pic>
      <p:sp>
        <p:nvSpPr>
          <p:cNvPr id="2" name="Title 1"/>
          <p:cNvSpPr>
            <a:spLocks noGrp="1"/>
          </p:cNvSpPr>
          <p:nvPr>
            <p:ph type="title"/>
          </p:nvPr>
        </p:nvSpPr>
        <p:spPr>
          <a:xfrm>
            <a:off x="913795" y="609600"/>
            <a:ext cx="10353762" cy="9704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46013" y="1855153"/>
            <a:ext cx="4764764" cy="69249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46013" y="2702103"/>
            <a:ext cx="4764764" cy="304353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363166" y="1855152"/>
            <a:ext cx="4779582" cy="692495"/>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63167" y="2702103"/>
            <a:ext cx="4779581" cy="304353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9343D99-809A-49C0-96E5-4250D0B498EE}" type="datetime1">
              <a:rPr lang="en-US" smtClean="0"/>
              <a:t>7/12/2022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17492994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143DE9B-B678-4EFB-BB7D-A4370204A0B0}" type="datetime1">
              <a:rPr lang="en-US" smtClean="0"/>
              <a:t>7/12/2022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11297294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8812DA-F765-4142-A6A3-A8ED7235E082}" type="datetime1">
              <a:rPr lang="en-US" smtClean="0"/>
              <a:t>7/12/2022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26014893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3706889" cy="1821918"/>
          </a:xfrm>
        </p:spPr>
        <p:txBody>
          <a:bodyPr anchor="b">
            <a:normAutofit/>
          </a:bodyPr>
          <a:lstStyle>
            <a:lvl1pPr algn="ctr">
              <a:defRPr sz="2800" b="0"/>
            </a:lvl1pPr>
          </a:lstStyle>
          <a:p>
            <a:r>
              <a:rPr lang="en-US"/>
              <a:t>Click to edit Master title style</a:t>
            </a:r>
          </a:p>
        </p:txBody>
      </p:sp>
      <p:sp>
        <p:nvSpPr>
          <p:cNvPr id="3" name="Content Placeholder 2"/>
          <p:cNvSpPr>
            <a:spLocks noGrp="1"/>
          </p:cNvSpPr>
          <p:nvPr>
            <p:ph idx="1"/>
          </p:nvPr>
        </p:nvSpPr>
        <p:spPr>
          <a:xfrm>
            <a:off x="4855633" y="609600"/>
            <a:ext cx="6411924" cy="50800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3795" y="2673351"/>
            <a:ext cx="3706889" cy="3016250"/>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E0277FD-7DE6-41D4-930D-AC99F5AFE54E}" type="datetime1">
              <a:rPr lang="en-US" smtClean="0"/>
              <a:t>7/12/2022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98EE3D-8CD1-4C3F-BD1C-C98C9596463C}" type="slidenum">
              <a:rPr lang="en-US" smtClean="0"/>
              <a:pPr/>
              <a:t>‹#›</a:t>
            </a:fld>
            <a:endParaRPr lang="en-US"/>
          </a:p>
        </p:txBody>
      </p:sp>
    </p:spTree>
    <p:extLst>
      <p:ext uri="{BB962C8B-B14F-4D97-AF65-F5344CB8AC3E}">
        <p14:creationId xmlns:p14="http://schemas.microsoft.com/office/powerpoint/2010/main" val="17691142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22" name="Picture 21" descr="Slate-V2-HD-vertPhotoInset.png">
            <a:extLst>
              <a:ext uri="{FF2B5EF4-FFF2-40B4-BE49-F238E27FC236}">
                <a16:creationId xmlns:a16="http://schemas.microsoft.com/office/drawing/2014/main" id="{4D06E496-ACBA-4063-B4A1-C5C484EE5A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3665" y="609600"/>
            <a:ext cx="3584166" cy="5204832"/>
          </a:xfrm>
          <a:prstGeom prst="rect">
            <a:avLst/>
          </a:prstGeom>
        </p:spPr>
      </p:pic>
      <p:sp>
        <p:nvSpPr>
          <p:cNvPr id="2" name="Title 1"/>
          <p:cNvSpPr>
            <a:spLocks noGrp="1"/>
          </p:cNvSpPr>
          <p:nvPr>
            <p:ph type="title"/>
          </p:nvPr>
        </p:nvSpPr>
        <p:spPr>
          <a:xfrm>
            <a:off x="913795" y="763701"/>
            <a:ext cx="5707899" cy="1675559"/>
          </a:xfrm>
        </p:spPr>
        <p:txBody>
          <a:bodyPr anchor="b">
            <a:noAutofit/>
          </a:bodyPr>
          <a:lstStyle>
            <a:lvl1pPr algn="ctr">
              <a:defRPr sz="3200" b="0"/>
            </a:lvl1pPr>
          </a:lstStyle>
          <a:p>
            <a:r>
              <a:rPr lang="en-US"/>
              <a:t>Click to edit Master title style</a:t>
            </a:r>
          </a:p>
        </p:txBody>
      </p:sp>
      <p:sp>
        <p:nvSpPr>
          <p:cNvPr id="3" name="Picture Placeholder 2"/>
          <p:cNvSpPr>
            <a:spLocks noGrp="1" noChangeAspect="1"/>
          </p:cNvSpPr>
          <p:nvPr>
            <p:ph type="pic" idx="1"/>
          </p:nvPr>
        </p:nvSpPr>
        <p:spPr>
          <a:xfrm>
            <a:off x="7442551" y="763702"/>
            <a:ext cx="3275751"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1473698" y="2679699"/>
            <a:ext cx="4588094" cy="3135695"/>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EA15526-7079-4B7B-987C-1B5FAE11A0FF}" type="datetime1">
              <a:rPr lang="en-US" smtClean="0"/>
              <a:t>7/12/2022</a:t>
            </a:fld>
            <a:endParaRPr lang="en-US"/>
          </a:p>
        </p:txBody>
      </p:sp>
      <p:sp>
        <p:nvSpPr>
          <p:cNvPr id="6" name="Footer Placeholder 5"/>
          <p:cNvSpPr>
            <a:spLocks noGrp="1"/>
          </p:cNvSpPr>
          <p:nvPr>
            <p:ph type="ftr" sz="quarter" idx="11"/>
          </p:nvPr>
        </p:nvSpPr>
        <p:spPr/>
        <p:txBody>
          <a:bodyPr/>
          <a:lstStyle/>
          <a:p>
            <a:pPr algn="l"/>
            <a:endParaRPr lang="en-US"/>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15423054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2" cy="125730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13795" y="2076450"/>
            <a:ext cx="10353762" cy="3714749"/>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678736" y="6000749"/>
            <a:ext cx="2743200" cy="365125"/>
          </a:xfrm>
          <a:prstGeom prst="rect">
            <a:avLst/>
          </a:prstGeom>
        </p:spPr>
        <p:txBody>
          <a:bodyPr vert="horz" lIns="91440" tIns="45720" rIns="91440" bIns="45720" rtlCol="0" anchor="ctr"/>
          <a:lstStyle>
            <a:lvl1pPr algn="r">
              <a:defRPr sz="1100">
                <a:solidFill>
                  <a:schemeClr val="tx1">
                    <a:lumMod val="95000"/>
                  </a:schemeClr>
                </a:solidFill>
                <a:effectLst>
                  <a:outerShdw blurRad="50800" dist="38100" dir="2700000" algn="tl" rotWithShape="0">
                    <a:schemeClr val="bg1">
                      <a:alpha val="43000"/>
                    </a:schemeClr>
                  </a:outerShdw>
                </a:effectLst>
              </a:defRPr>
            </a:lvl1pPr>
          </a:lstStyle>
          <a:p>
            <a:fld id="{073ED0CC-082F-4160-86E5-0D6041F12778}" type="datetime1">
              <a:rPr lang="en-US" smtClean="0"/>
              <a:t>7/12/2022</a:t>
            </a:fld>
            <a:endParaRPr lang="en-US"/>
          </a:p>
        </p:txBody>
      </p:sp>
      <p:sp>
        <p:nvSpPr>
          <p:cNvPr id="5" name="Footer Placeholder 4"/>
          <p:cNvSpPr>
            <a:spLocks noGrp="1"/>
          </p:cNvSpPr>
          <p:nvPr>
            <p:ph type="ftr" sz="quarter" idx="3"/>
          </p:nvPr>
        </p:nvSpPr>
        <p:spPr>
          <a:xfrm>
            <a:off x="913795" y="6000749"/>
            <a:ext cx="6672865" cy="365125"/>
          </a:xfrm>
          <a:prstGeom prst="rect">
            <a:avLst/>
          </a:prstGeom>
        </p:spPr>
        <p:txBody>
          <a:bodyPr vert="horz" lIns="91440" tIns="45720" rIns="91440" bIns="45720" rtlCol="0" anchor="ctr"/>
          <a:lstStyle>
            <a:lvl1pPr algn="l">
              <a:defRPr sz="1100">
                <a:solidFill>
                  <a:schemeClr val="tx1">
                    <a:lumMod val="95000"/>
                  </a:schemeClr>
                </a:solidFill>
                <a:effectLst>
                  <a:outerShdw blurRad="50800" dist="38100" dir="2700000" algn="tl" rotWithShape="0">
                    <a:schemeClr val="bg1">
                      <a:alpha val="43000"/>
                    </a:schemeClr>
                  </a:outerShdw>
                </a:effectLst>
              </a:defRPr>
            </a:lvl1pPr>
          </a:lstStyle>
          <a:p>
            <a:endParaRPr lang="en-US"/>
          </a:p>
        </p:txBody>
      </p:sp>
      <p:sp>
        <p:nvSpPr>
          <p:cNvPr id="6" name="Slide Number Placeholder 5"/>
          <p:cNvSpPr>
            <a:spLocks noGrp="1"/>
          </p:cNvSpPr>
          <p:nvPr>
            <p:ph type="sldNum" sz="quarter" idx="4"/>
          </p:nvPr>
        </p:nvSpPr>
        <p:spPr>
          <a:xfrm>
            <a:off x="10514011" y="6000749"/>
            <a:ext cx="753545" cy="365125"/>
          </a:xfrm>
          <a:prstGeom prst="rect">
            <a:avLst/>
          </a:prstGeom>
        </p:spPr>
        <p:txBody>
          <a:bodyPr vert="horz" lIns="91440" tIns="45720" rIns="91440" bIns="45720" rtlCol="0" anchor="ctr"/>
          <a:lstStyle>
            <a:lvl1pPr algn="r">
              <a:defRPr sz="1100">
                <a:solidFill>
                  <a:schemeClr val="tx1">
                    <a:lumMod val="95000"/>
                  </a:schemeClr>
                </a:solidFill>
                <a:effectLst>
                  <a:outerShdw blurRad="50800" dist="38100" dir="2700000" algn="tl" rotWithShape="0">
                    <a:schemeClr val="bg1">
                      <a:alpha val="43000"/>
                    </a:schemeClr>
                  </a:outerShdw>
                </a:effectLst>
              </a:defRPr>
            </a:lvl1pPr>
          </a:lstStyle>
          <a:p>
            <a:fld id="{3A98EE3D-8CD1-4C3F-BD1C-C98C9596463C}" type="slidenum">
              <a:rPr lang="en-US" smtClean="0"/>
              <a:t>‹#›</a:t>
            </a:fld>
            <a:endParaRPr lang="en-US"/>
          </a:p>
        </p:txBody>
      </p:sp>
    </p:spTree>
    <p:extLst>
      <p:ext uri="{BB962C8B-B14F-4D97-AF65-F5344CB8AC3E}">
        <p14:creationId xmlns:p14="http://schemas.microsoft.com/office/powerpoint/2010/main" val="3362071527"/>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hf sldNum="0" hdr="0" ftr="0" dt="0"/>
  <p:txStyles>
    <p:titleStyle>
      <a:lvl1pPr algn="ctr" defTabSz="457200" rtl="0" eaLnBrk="1" latinLnBrk="0" hangingPunct="1">
        <a:lnSpc>
          <a:spcPct val="90000"/>
        </a:lnSpc>
        <a:spcBef>
          <a:spcPct val="0"/>
        </a:spcBef>
        <a:buNone/>
        <a:defRPr sz="4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lnSpc>
          <a:spcPct val="110000"/>
        </a:lnSpc>
        <a:spcBef>
          <a:spcPct val="20000"/>
        </a:spcBef>
        <a:spcAft>
          <a:spcPts val="600"/>
        </a:spcAft>
        <a:buClr>
          <a:schemeClr val="tx2"/>
        </a:buClr>
        <a:buSzPct val="70000"/>
        <a:buFont typeface="Wingdings 2" charset="2"/>
        <a:buChar char=""/>
        <a:defRPr sz="23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21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xml"/><Relationship Id="rId1" Type="http://schemas.openxmlformats.org/officeDocument/2006/relationships/themeOverride" Target="../theme/themeOverride1.xml"/><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png"/><Relationship Id="rId9" Type="http://schemas.openxmlformats.org/officeDocument/2006/relationships/image" Target="../media/image27.jpeg"/></Relationships>
</file>

<file path=ppt/slides/_rels/slide13.xml.rels><?xml version="1.0" encoding="UTF-8" standalone="yes"?>
<Relationships xmlns="http://schemas.openxmlformats.org/package/2006/relationships"><Relationship Id="rId3" Type="http://schemas.openxmlformats.org/officeDocument/2006/relationships/hyperlink" Target="https://parking-upass.uconn.edu/" TargetMode="External"/><Relationship Id="rId7" Type="http://schemas.openxmlformats.org/officeDocument/2006/relationships/hyperlink" Target="mailto:hartford.studentactivities@uconn.edu" TargetMode="External"/><Relationship Id="rId2" Type="http://schemas.openxmlformats.org/officeDocument/2006/relationships/hyperlink" Target="https://events.uconn.edu" TargetMode="External"/><Relationship Id="rId1" Type="http://schemas.openxmlformats.org/officeDocument/2006/relationships/slideLayout" Target="../slideLayouts/slideLayout2.xml"/><Relationship Id="rId6" Type="http://schemas.openxmlformats.org/officeDocument/2006/relationships/hyperlink" Target="https://hartford.com/" TargetMode="External"/><Relationship Id="rId5" Type="http://schemas.openxmlformats.org/officeDocument/2006/relationships/hyperlink" Target="mailto:Wiley.Dawson@uconn.edu" TargetMode="External"/><Relationship Id="rId4" Type="http://schemas.openxmlformats.org/officeDocument/2006/relationships/hyperlink" Target="https://career.uconn.edu/hartford/"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1.jpeg"/><Relationship Id="rId7" Type="http://schemas.openxmlformats.org/officeDocument/2006/relationships/diagramQuickStyle" Target="../diagrams/quickStyle1.xml"/><Relationship Id="rId2" Type="http://schemas.openxmlformats.org/officeDocument/2006/relationships/slideLayout" Target="../slideLayouts/slideLayout2.xml"/><Relationship Id="rId1" Type="http://schemas.openxmlformats.org/officeDocument/2006/relationships/themeOverride" Target="../theme/themeOverride2.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7.png"/><Relationship Id="rId9" Type="http://schemas.microsoft.com/office/2007/relationships/diagramDrawing" Target="../diagrams/drawing1.xml"/></Relationships>
</file>

<file path=ppt/slides/_rels/slide5.xml.rels><?xml version="1.0" encoding="UTF-8" standalone="yes"?>
<Relationships xmlns="http://schemas.openxmlformats.org/package/2006/relationships"><Relationship Id="rId2" Type="http://schemas.openxmlformats.org/officeDocument/2006/relationships/hyperlink" Target="https://uconntact.uconn.edu/organizations"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jpeg"/><Relationship Id="rId7" Type="http://schemas.openxmlformats.org/officeDocument/2006/relationships/diagramColors" Target="../diagrams/colors2.xml"/><Relationship Id="rId2" Type="http://schemas.openxmlformats.org/officeDocument/2006/relationships/slideLayout" Target="../slideLayouts/slideLayout2.xml"/><Relationship Id="rId1" Type="http://schemas.openxmlformats.org/officeDocument/2006/relationships/themeOverride" Target="../theme/themeOverride3.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A05AC74-6838-4CD9-B157-B3BB3E2F5415}"/>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20" y="10"/>
            <a:ext cx="12191980" cy="6857990"/>
          </a:xfrm>
          <a:prstGeom prst="rect">
            <a:avLst/>
          </a:prstGeom>
        </p:spPr>
      </p:pic>
      <p:sp useBgFill="1">
        <p:nvSpPr>
          <p:cNvPr id="83" name="Freeform 5">
            <a:extLst>
              <a:ext uri="{FF2B5EF4-FFF2-40B4-BE49-F238E27FC236}">
                <a16:creationId xmlns:a16="http://schemas.microsoft.com/office/drawing/2014/main" id="{608EAA06-5488-416B-B2B2-E552130110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5400000">
            <a:off x="199829" y="1101852"/>
            <a:ext cx="4254640" cy="4654297"/>
          </a:xfrm>
          <a:prstGeom prst="round2SameRect">
            <a:avLst>
              <a:gd name="adj1" fmla="val 5146"/>
              <a:gd name="adj2" fmla="val 400"/>
            </a:avLst>
          </a:prstGeom>
          <a:ln>
            <a:noFill/>
          </a:ln>
          <a:effectLst>
            <a:outerShdw blurRad="50800" dist="38100" dir="5400000" algn="tl" rotWithShape="0">
              <a:srgbClr val="000000">
                <a:alpha val="43000"/>
              </a:srgbClr>
            </a:outerShdw>
          </a:effectLst>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oudy Old Style"/>
              <a:ea typeface="+mn-ea"/>
              <a:cs typeface="+mn-cs"/>
            </a:endParaRPr>
          </a:p>
        </p:txBody>
      </p:sp>
      <p:sp>
        <p:nvSpPr>
          <p:cNvPr id="2" name="Title 1">
            <a:extLst>
              <a:ext uri="{FF2B5EF4-FFF2-40B4-BE49-F238E27FC236}">
                <a16:creationId xmlns:a16="http://schemas.microsoft.com/office/drawing/2014/main" id="{0D1F047C-C727-42A7-85C5-68C5AA1B1A93}"/>
              </a:ext>
            </a:extLst>
          </p:cNvPr>
          <p:cNvSpPr>
            <a:spLocks noGrp="1"/>
          </p:cNvSpPr>
          <p:nvPr>
            <p:ph type="ctrTitle"/>
          </p:nvPr>
        </p:nvSpPr>
        <p:spPr>
          <a:xfrm>
            <a:off x="804336" y="1623412"/>
            <a:ext cx="3785952" cy="2287229"/>
          </a:xfrm>
        </p:spPr>
        <p:txBody>
          <a:bodyPr>
            <a:normAutofit fontScale="90000"/>
          </a:bodyPr>
          <a:lstStyle/>
          <a:p>
            <a:pPr algn="l"/>
            <a:r>
              <a:rPr lang="en-US" sz="3800" dirty="0"/>
              <a:t>Student Activities @UConnHartford + Living &amp; Working in Hartford</a:t>
            </a:r>
          </a:p>
        </p:txBody>
      </p:sp>
      <p:sp>
        <p:nvSpPr>
          <p:cNvPr id="3" name="Subtitle 2">
            <a:extLst>
              <a:ext uri="{FF2B5EF4-FFF2-40B4-BE49-F238E27FC236}">
                <a16:creationId xmlns:a16="http://schemas.microsoft.com/office/drawing/2014/main" id="{DB93FB3F-A8D4-46D3-A1C6-C79C64563729}"/>
              </a:ext>
            </a:extLst>
          </p:cNvPr>
          <p:cNvSpPr>
            <a:spLocks noGrp="1"/>
          </p:cNvSpPr>
          <p:nvPr>
            <p:ph type="subTitle" idx="1"/>
          </p:nvPr>
        </p:nvSpPr>
        <p:spPr>
          <a:xfrm>
            <a:off x="804335" y="3802567"/>
            <a:ext cx="3503122" cy="1753754"/>
          </a:xfrm>
        </p:spPr>
        <p:txBody>
          <a:bodyPr>
            <a:normAutofit/>
          </a:bodyPr>
          <a:lstStyle/>
          <a:p>
            <a:pPr algn="l">
              <a:lnSpc>
                <a:spcPct val="100000"/>
              </a:lnSpc>
              <a:spcAft>
                <a:spcPts val="0"/>
              </a:spcAft>
            </a:pPr>
            <a:endParaRPr lang="en-US" sz="1800" dirty="0">
              <a:ln>
                <a:solidFill>
                  <a:prstClr val="black">
                    <a:lumMod val="75000"/>
                    <a:lumOff val="25000"/>
                    <a:alpha val="10000"/>
                  </a:prstClr>
                </a:solidFill>
              </a:ln>
              <a:solidFill>
                <a:srgbClr val="FC05CB"/>
              </a:solidFill>
              <a:effectLst>
                <a:outerShdw blurRad="9525" dist="25400" dir="14640000" algn="tl" rotWithShape="0">
                  <a:prstClr val="black">
                    <a:alpha val="30000"/>
                  </a:prstClr>
                </a:outerShdw>
              </a:effectLst>
            </a:endParaRPr>
          </a:p>
          <a:p>
            <a:pPr algn="l">
              <a:lnSpc>
                <a:spcPct val="100000"/>
              </a:lnSpc>
              <a:spcAft>
                <a:spcPts val="0"/>
              </a:spcAft>
            </a:pPr>
            <a:endParaRPr lang="en-US" sz="1800" dirty="0">
              <a:solidFill>
                <a:srgbClr val="FC05CB"/>
              </a:solidFill>
            </a:endParaRPr>
          </a:p>
          <a:p>
            <a:pPr algn="l">
              <a:lnSpc>
                <a:spcPct val="100000"/>
              </a:lnSpc>
              <a:spcAft>
                <a:spcPts val="0"/>
              </a:spcAft>
            </a:pPr>
            <a:endParaRPr lang="en-US" sz="1800" dirty="0">
              <a:solidFill>
                <a:srgbClr val="FC05CB"/>
              </a:solidFill>
            </a:endParaRPr>
          </a:p>
          <a:p>
            <a:pPr algn="l">
              <a:lnSpc>
                <a:spcPct val="100000"/>
              </a:lnSpc>
              <a:spcAft>
                <a:spcPts val="0"/>
              </a:spcAft>
            </a:pPr>
            <a:endParaRPr lang="en-US" sz="1800" dirty="0">
              <a:solidFill>
                <a:srgbClr val="FC05CB"/>
              </a:solidFill>
            </a:endParaRPr>
          </a:p>
          <a:p>
            <a:pPr algn="l">
              <a:lnSpc>
                <a:spcPct val="100000"/>
              </a:lnSpc>
              <a:spcAft>
                <a:spcPts val="0"/>
              </a:spcAft>
            </a:pPr>
            <a:r>
              <a:rPr lang="en-US" sz="1800" dirty="0">
                <a:solidFill>
                  <a:srgbClr val="FC05CB"/>
                </a:solidFill>
              </a:rPr>
              <a:t>New Student Webinar, 2022</a:t>
            </a:r>
            <a:endParaRPr lang="en-US" sz="1800" dirty="0">
              <a:ln>
                <a:solidFill>
                  <a:prstClr val="black">
                    <a:lumMod val="75000"/>
                    <a:lumOff val="25000"/>
                    <a:alpha val="10000"/>
                  </a:prstClr>
                </a:solidFill>
              </a:ln>
              <a:solidFill>
                <a:srgbClr val="FC05CB"/>
              </a:solidFill>
              <a:effectLst>
                <a:outerShdw blurRad="9525" dist="25400" dir="14640000" algn="tl" rotWithShape="0">
                  <a:prstClr val="black">
                    <a:alpha val="30000"/>
                  </a:prstClr>
                </a:outerShdw>
              </a:effectLst>
            </a:endParaRPr>
          </a:p>
        </p:txBody>
      </p:sp>
    </p:spTree>
    <p:extLst>
      <p:ext uri="{BB962C8B-B14F-4D97-AF65-F5344CB8AC3E}">
        <p14:creationId xmlns:p14="http://schemas.microsoft.com/office/powerpoint/2010/main" val="19465765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CEC27341-4ABB-43EF-9E57-10A858F925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72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D2B98C55-54CC-433B-905F-FB0B2D2009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5953" y="484068"/>
            <a:ext cx="3414014" cy="58893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9" descr="Qr code&#10;&#10;Description automatically generated">
            <a:extLst>
              <a:ext uri="{FF2B5EF4-FFF2-40B4-BE49-F238E27FC236}">
                <a16:creationId xmlns:a16="http://schemas.microsoft.com/office/drawing/2014/main" id="{41CEB08D-7251-47F8-77BA-24FE52174A32}"/>
              </a:ext>
            </a:extLst>
          </p:cNvPr>
          <p:cNvPicPr>
            <a:picLocks noChangeAspect="1"/>
          </p:cNvPicPr>
          <p:nvPr/>
        </p:nvPicPr>
        <p:blipFill>
          <a:blip r:embed="rId2"/>
          <a:stretch>
            <a:fillRect/>
          </a:stretch>
        </p:blipFill>
        <p:spPr>
          <a:xfrm>
            <a:off x="805034" y="485457"/>
            <a:ext cx="2781372" cy="2933772"/>
          </a:xfrm>
          <a:prstGeom prst="rect">
            <a:avLst/>
          </a:prstGeom>
        </p:spPr>
      </p:pic>
      <p:sp>
        <p:nvSpPr>
          <p:cNvPr id="27" name="Rectangle 26">
            <a:extLst>
              <a:ext uri="{FF2B5EF4-FFF2-40B4-BE49-F238E27FC236}">
                <a16:creationId xmlns:a16="http://schemas.microsoft.com/office/drawing/2014/main" id="{19E21906-D4D4-4F16-9228-3E004930E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71968" y="485853"/>
            <a:ext cx="3575304" cy="58893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13" descr="Qr code&#10;&#10;Description automatically generated">
            <a:extLst>
              <a:ext uri="{FF2B5EF4-FFF2-40B4-BE49-F238E27FC236}">
                <a16:creationId xmlns:a16="http://schemas.microsoft.com/office/drawing/2014/main" id="{42A85547-EC56-66C8-E438-C7B2D0B0AB6D}"/>
              </a:ext>
            </a:extLst>
          </p:cNvPr>
          <p:cNvPicPr>
            <a:picLocks noChangeAspect="1"/>
          </p:cNvPicPr>
          <p:nvPr/>
        </p:nvPicPr>
        <p:blipFill>
          <a:blip r:embed="rId3"/>
          <a:stretch>
            <a:fillRect/>
          </a:stretch>
        </p:blipFill>
        <p:spPr>
          <a:xfrm>
            <a:off x="4392567" y="481781"/>
            <a:ext cx="2941124" cy="2941124"/>
          </a:xfrm>
          <a:prstGeom prst="rect">
            <a:avLst/>
          </a:prstGeom>
        </p:spPr>
      </p:pic>
      <p:sp>
        <p:nvSpPr>
          <p:cNvPr id="29" name="Rectangle 28">
            <a:extLst>
              <a:ext uri="{FF2B5EF4-FFF2-40B4-BE49-F238E27FC236}">
                <a16:creationId xmlns:a16="http://schemas.microsoft.com/office/drawing/2014/main" id="{865BCC85-4C69-4CFB-A36A-6A489B87FF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08139" y="484069"/>
            <a:ext cx="3899229" cy="28642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11" descr="Qr code&#10;&#10;Description automatically generated">
            <a:extLst>
              <a:ext uri="{FF2B5EF4-FFF2-40B4-BE49-F238E27FC236}">
                <a16:creationId xmlns:a16="http://schemas.microsoft.com/office/drawing/2014/main" id="{4D1EB8EA-79D8-B7E4-B366-5BADFDE558D0}"/>
              </a:ext>
            </a:extLst>
          </p:cNvPr>
          <p:cNvPicPr>
            <a:picLocks noChangeAspect="1"/>
          </p:cNvPicPr>
          <p:nvPr/>
        </p:nvPicPr>
        <p:blipFill>
          <a:blip r:embed="rId4"/>
          <a:stretch>
            <a:fillRect/>
          </a:stretch>
        </p:blipFill>
        <p:spPr>
          <a:xfrm>
            <a:off x="8337873" y="481156"/>
            <a:ext cx="2903328" cy="2877928"/>
          </a:xfrm>
          <a:prstGeom prst="rect">
            <a:avLst/>
          </a:prstGeom>
        </p:spPr>
      </p:pic>
      <p:sp>
        <p:nvSpPr>
          <p:cNvPr id="31" name="Rectangle 30">
            <a:extLst>
              <a:ext uri="{FF2B5EF4-FFF2-40B4-BE49-F238E27FC236}">
                <a16:creationId xmlns:a16="http://schemas.microsoft.com/office/drawing/2014/main" id="{3A14BDAC-394B-4E9A-8ECE-61AA1A7C23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08139" y="3509152"/>
            <a:ext cx="3899229" cy="28472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15" descr="Icon&#10;&#10;Description automatically generated">
            <a:extLst>
              <a:ext uri="{FF2B5EF4-FFF2-40B4-BE49-F238E27FC236}">
                <a16:creationId xmlns:a16="http://schemas.microsoft.com/office/drawing/2014/main" id="{73814566-C164-22F6-42DF-8DF65FBF21E7}"/>
              </a:ext>
            </a:extLst>
          </p:cNvPr>
          <p:cNvPicPr>
            <a:picLocks noChangeAspect="1"/>
          </p:cNvPicPr>
          <p:nvPr/>
        </p:nvPicPr>
        <p:blipFill>
          <a:blip r:embed="rId5"/>
          <a:stretch>
            <a:fillRect/>
          </a:stretch>
        </p:blipFill>
        <p:spPr>
          <a:xfrm>
            <a:off x="8626838" y="3830885"/>
            <a:ext cx="2261898" cy="2224042"/>
          </a:xfrm>
          <a:prstGeom prst="rect">
            <a:avLst/>
          </a:prstGeom>
        </p:spPr>
      </p:pic>
      <p:sp>
        <p:nvSpPr>
          <p:cNvPr id="2" name="Title 1">
            <a:extLst>
              <a:ext uri="{FF2B5EF4-FFF2-40B4-BE49-F238E27FC236}">
                <a16:creationId xmlns:a16="http://schemas.microsoft.com/office/drawing/2014/main" id="{9DA9DE8E-8C41-6F24-4BE5-39993BA0F1B5}"/>
              </a:ext>
            </a:extLst>
          </p:cNvPr>
          <p:cNvSpPr txBox="1">
            <a:spLocks/>
          </p:cNvSpPr>
          <p:nvPr/>
        </p:nvSpPr>
        <p:spPr>
          <a:xfrm>
            <a:off x="695001" y="46079"/>
            <a:ext cx="10335833" cy="567018"/>
          </a:xfrm>
          <a:prstGeom prst="rect">
            <a:avLst/>
          </a:prstGeom>
        </p:spPr>
        <p:txBody>
          <a:bodyPr lIns="91440" tIns="45720" rIns="91440" bIns="45720" anchor="t">
            <a:normAutofit fontScale="85000" lnSpcReduction="20000"/>
          </a:bodyPr>
          <a:lstStyle>
            <a:lvl1pPr algn="ctr" defTabSz="457200" rtl="0" eaLnBrk="1" latinLnBrk="0" hangingPunct="1">
              <a:lnSpc>
                <a:spcPct val="90000"/>
              </a:lnSpc>
              <a:spcBef>
                <a:spcPct val="0"/>
              </a:spcBef>
              <a:buNone/>
              <a:defRPr sz="4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ln>
                  <a:solidFill>
                    <a:prstClr val="black">
                      <a:lumMod val="75000"/>
                      <a:lumOff val="25000"/>
                      <a:alpha val="10000"/>
                    </a:prstClr>
                  </a:solidFill>
                </a:ln>
                <a:effectLst>
                  <a:outerShdw blurRad="9525" dist="25400" dir="14640000" algn="tl" rotWithShape="0">
                    <a:prstClr val="black">
                      <a:alpha val="30000"/>
                    </a:prstClr>
                  </a:outerShdw>
                </a:effectLst>
              </a:rPr>
              <a:t>BEFORE WE CONTINUE,</a:t>
            </a:r>
          </a:p>
        </p:txBody>
      </p:sp>
      <p:pic>
        <p:nvPicPr>
          <p:cNvPr id="4" name="Picture 5">
            <a:extLst>
              <a:ext uri="{FF2B5EF4-FFF2-40B4-BE49-F238E27FC236}">
                <a16:creationId xmlns:a16="http://schemas.microsoft.com/office/drawing/2014/main" id="{A9D8042C-EFD2-1EE3-971A-4AB7FF7DB34A}"/>
              </a:ext>
            </a:extLst>
          </p:cNvPr>
          <p:cNvPicPr>
            <a:picLocks noChangeAspect="1"/>
          </p:cNvPicPr>
          <p:nvPr/>
        </p:nvPicPr>
        <p:blipFill>
          <a:blip r:embed="rId6"/>
          <a:stretch>
            <a:fillRect/>
          </a:stretch>
        </p:blipFill>
        <p:spPr>
          <a:xfrm>
            <a:off x="4772025" y="3790950"/>
            <a:ext cx="2381250" cy="2266950"/>
          </a:xfrm>
          <a:prstGeom prst="rect">
            <a:avLst/>
          </a:prstGeom>
        </p:spPr>
      </p:pic>
      <p:pic>
        <p:nvPicPr>
          <p:cNvPr id="6" name="Picture 8" descr="Icon&#10;&#10;Description automatically generated">
            <a:extLst>
              <a:ext uri="{FF2B5EF4-FFF2-40B4-BE49-F238E27FC236}">
                <a16:creationId xmlns:a16="http://schemas.microsoft.com/office/drawing/2014/main" id="{5BD0DCF1-5D82-2A7A-0F7C-5366AB0A3F4E}"/>
              </a:ext>
            </a:extLst>
          </p:cNvPr>
          <p:cNvPicPr>
            <a:picLocks noChangeAspect="1"/>
          </p:cNvPicPr>
          <p:nvPr/>
        </p:nvPicPr>
        <p:blipFill>
          <a:blip r:embed="rId7"/>
          <a:stretch>
            <a:fillRect/>
          </a:stretch>
        </p:blipFill>
        <p:spPr>
          <a:xfrm>
            <a:off x="1100138" y="3762375"/>
            <a:ext cx="2200275" cy="2324100"/>
          </a:xfrm>
          <a:prstGeom prst="rect">
            <a:avLst/>
          </a:prstGeom>
        </p:spPr>
      </p:pic>
      <p:sp>
        <p:nvSpPr>
          <p:cNvPr id="9" name="TextBox 8">
            <a:extLst>
              <a:ext uri="{FF2B5EF4-FFF2-40B4-BE49-F238E27FC236}">
                <a16:creationId xmlns:a16="http://schemas.microsoft.com/office/drawing/2014/main" id="{796CFCDD-C88F-0C2E-7950-184D833C531E}"/>
              </a:ext>
            </a:extLst>
          </p:cNvPr>
          <p:cNvSpPr txBox="1"/>
          <p:nvPr/>
        </p:nvSpPr>
        <p:spPr>
          <a:xfrm>
            <a:off x="7810500" y="3228975"/>
            <a:ext cx="3886200" cy="369332"/>
          </a:xfrm>
          <a:prstGeom prst="rect">
            <a:avLst/>
          </a:prstGeom>
          <a:solidFill>
            <a:schemeClr val="tx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Click to add text</a:t>
            </a:r>
          </a:p>
        </p:txBody>
      </p:sp>
      <p:sp>
        <p:nvSpPr>
          <p:cNvPr id="10" name="TextBox 9">
            <a:extLst>
              <a:ext uri="{FF2B5EF4-FFF2-40B4-BE49-F238E27FC236}">
                <a16:creationId xmlns:a16="http://schemas.microsoft.com/office/drawing/2014/main" id="{804D7C04-4AEE-8499-ECF3-56731EE600EF}"/>
              </a:ext>
            </a:extLst>
          </p:cNvPr>
          <p:cNvSpPr txBox="1"/>
          <p:nvPr/>
        </p:nvSpPr>
        <p:spPr>
          <a:xfrm>
            <a:off x="1277257" y="6384470"/>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t>@uconnhartford</a:t>
            </a:r>
          </a:p>
        </p:txBody>
      </p:sp>
      <p:sp>
        <p:nvSpPr>
          <p:cNvPr id="11" name="TextBox 10">
            <a:extLst>
              <a:ext uri="{FF2B5EF4-FFF2-40B4-BE49-F238E27FC236}">
                <a16:creationId xmlns:a16="http://schemas.microsoft.com/office/drawing/2014/main" id="{F3432986-720E-D2A9-3055-6851C44F4885}"/>
              </a:ext>
            </a:extLst>
          </p:cNvPr>
          <p:cNvSpPr txBox="1"/>
          <p:nvPr/>
        </p:nvSpPr>
        <p:spPr>
          <a:xfrm>
            <a:off x="5141685" y="6384469"/>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t>@uconnhartfordusg</a:t>
            </a:r>
          </a:p>
        </p:txBody>
      </p:sp>
      <p:sp>
        <p:nvSpPr>
          <p:cNvPr id="12" name="TextBox 11">
            <a:extLst>
              <a:ext uri="{FF2B5EF4-FFF2-40B4-BE49-F238E27FC236}">
                <a16:creationId xmlns:a16="http://schemas.microsoft.com/office/drawing/2014/main" id="{ED012D5D-1810-D833-D112-65A5E5652BA0}"/>
              </a:ext>
            </a:extLst>
          </p:cNvPr>
          <p:cNvSpPr txBox="1"/>
          <p:nvPr/>
        </p:nvSpPr>
        <p:spPr>
          <a:xfrm>
            <a:off x="8225970" y="6384468"/>
            <a:ext cx="332377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err="1"/>
              <a:t>myUConn</a:t>
            </a:r>
            <a:r>
              <a:rPr lang="en-US" dirty="0"/>
              <a:t> app in the App Store</a:t>
            </a:r>
          </a:p>
        </p:txBody>
      </p:sp>
    </p:spTree>
    <p:extLst>
      <p:ext uri="{BB962C8B-B14F-4D97-AF65-F5344CB8AC3E}">
        <p14:creationId xmlns:p14="http://schemas.microsoft.com/office/powerpoint/2010/main" val="5599935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5A50BC-3C70-C1FC-A221-C053803DA429}"/>
              </a:ext>
            </a:extLst>
          </p:cNvPr>
          <p:cNvSpPr>
            <a:spLocks noGrp="1"/>
          </p:cNvSpPr>
          <p:nvPr>
            <p:ph type="title"/>
          </p:nvPr>
        </p:nvSpPr>
        <p:spPr>
          <a:xfrm>
            <a:off x="913795" y="609600"/>
            <a:ext cx="10353762" cy="1257300"/>
          </a:xfrm>
        </p:spPr>
        <p:txBody>
          <a:bodyPr>
            <a:normAutofit/>
          </a:bodyPr>
          <a:lstStyle/>
          <a:p>
            <a:r>
              <a:rPr lang="en-US">
                <a:ln>
                  <a:solidFill>
                    <a:prstClr val="black">
                      <a:lumMod val="75000"/>
                      <a:lumOff val="25000"/>
                      <a:alpha val="10000"/>
                    </a:prstClr>
                  </a:solidFill>
                </a:ln>
                <a:effectLst>
                  <a:outerShdw blurRad="9525" dist="25400" dir="14640000" algn="tl" rotWithShape="0">
                    <a:prstClr val="black">
                      <a:alpha val="30000"/>
                    </a:prstClr>
                  </a:outerShdw>
                </a:effectLst>
              </a:rPr>
              <a:t>LOOKING FORWARD,</a:t>
            </a:r>
            <a:endParaRPr lang="en-US"/>
          </a:p>
        </p:txBody>
      </p:sp>
      <p:graphicFrame>
        <p:nvGraphicFramePr>
          <p:cNvPr id="5" name="Content Placeholder 2">
            <a:extLst>
              <a:ext uri="{FF2B5EF4-FFF2-40B4-BE49-F238E27FC236}">
                <a16:creationId xmlns:a16="http://schemas.microsoft.com/office/drawing/2014/main" id="{827AC23F-706D-DF2E-4071-F8E6D021B8B5}"/>
              </a:ext>
            </a:extLst>
          </p:cNvPr>
          <p:cNvGraphicFramePr>
            <a:graphicFrameLocks noGrp="1"/>
          </p:cNvGraphicFramePr>
          <p:nvPr>
            <p:ph idx="1"/>
            <p:extLst>
              <p:ext uri="{D42A27DB-BD31-4B8C-83A1-F6EECF244321}">
                <p14:modId xmlns:p14="http://schemas.microsoft.com/office/powerpoint/2010/main" val="2653896169"/>
              </p:ext>
            </p:extLst>
          </p:nvPr>
        </p:nvGraphicFramePr>
        <p:xfrm>
          <a:off x="914400" y="2076450"/>
          <a:ext cx="10353675" cy="37147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259787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FBB07-51EA-FB2F-E088-1E27EDDF345C}"/>
              </a:ext>
            </a:extLst>
          </p:cNvPr>
          <p:cNvSpPr>
            <a:spLocks noGrp="1"/>
          </p:cNvSpPr>
          <p:nvPr>
            <p:ph type="title"/>
          </p:nvPr>
        </p:nvSpPr>
        <p:spPr>
          <a:xfrm>
            <a:off x="1104295" y="150159"/>
            <a:ext cx="10353762" cy="1257300"/>
          </a:xfrm>
        </p:spPr>
        <p:txBody>
          <a:bodyPr/>
          <a:lstStyle/>
          <a:p>
            <a:r>
              <a:rPr lang="en-US" dirty="0">
                <a:ln>
                  <a:solidFill>
                    <a:prstClr val="black">
                      <a:lumMod val="75000"/>
                      <a:lumOff val="25000"/>
                      <a:alpha val="10000"/>
                    </a:prstClr>
                  </a:solidFill>
                </a:ln>
                <a:effectLst>
                  <a:outerShdw blurRad="9525" dist="25400" dir="14640000" algn="tl" rotWithShape="0">
                    <a:prstClr val="black">
                      <a:alpha val="30000"/>
                    </a:prstClr>
                  </a:outerShdw>
                </a:effectLst>
              </a:rPr>
              <a:t>Hartford Hot Spots (according to </a:t>
            </a:r>
            <a:r>
              <a:rPr lang="en-US" dirty="0" err="1">
                <a:ln>
                  <a:solidFill>
                    <a:prstClr val="black">
                      <a:lumMod val="75000"/>
                      <a:lumOff val="25000"/>
                      <a:alpha val="10000"/>
                    </a:prstClr>
                  </a:solidFill>
                </a:ln>
                <a:effectLst>
                  <a:outerShdw blurRad="9525" dist="25400" dir="14640000" algn="tl" rotWithShape="0">
                    <a:prstClr val="black">
                      <a:alpha val="30000"/>
                    </a:prstClr>
                  </a:outerShdw>
                </a:effectLst>
              </a:rPr>
              <a:t>Mubera</a:t>
            </a:r>
            <a:r>
              <a:rPr lang="en-US" dirty="0">
                <a:ln>
                  <a:solidFill>
                    <a:prstClr val="black">
                      <a:lumMod val="75000"/>
                      <a:lumOff val="25000"/>
                      <a:alpha val="10000"/>
                    </a:prstClr>
                  </a:solidFill>
                </a:ln>
                <a:effectLst>
                  <a:outerShdw blurRad="9525" dist="25400" dir="14640000" algn="tl" rotWithShape="0">
                    <a:prstClr val="black">
                      <a:alpha val="30000"/>
                    </a:prstClr>
                  </a:outerShdw>
                </a:effectLst>
              </a:rPr>
              <a:t>)</a:t>
            </a:r>
            <a:endParaRPr lang="en-US" dirty="0"/>
          </a:p>
        </p:txBody>
      </p:sp>
      <p:sp>
        <p:nvSpPr>
          <p:cNvPr id="3" name="Content Placeholder 2">
            <a:extLst>
              <a:ext uri="{FF2B5EF4-FFF2-40B4-BE49-F238E27FC236}">
                <a16:creationId xmlns:a16="http://schemas.microsoft.com/office/drawing/2014/main" id="{4ABC7C5E-7386-8FE7-A7B5-BAF380A0C206}"/>
              </a:ext>
            </a:extLst>
          </p:cNvPr>
          <p:cNvSpPr>
            <a:spLocks noGrp="1"/>
          </p:cNvSpPr>
          <p:nvPr>
            <p:ph idx="1"/>
          </p:nvPr>
        </p:nvSpPr>
        <p:spPr>
          <a:xfrm>
            <a:off x="73354" y="1650627"/>
            <a:ext cx="10353762" cy="3714749"/>
          </a:xfrm>
        </p:spPr>
        <p:txBody>
          <a:bodyPr>
            <a:normAutofit fontScale="92500" lnSpcReduction="10000"/>
          </a:bodyPr>
          <a:lstStyle/>
          <a:p>
            <a:pPr indent="-305435"/>
            <a:r>
              <a:rPr lang="en-US" dirty="0" err="1">
                <a:ln>
                  <a:solidFill>
                    <a:prstClr val="black">
                      <a:lumMod val="75000"/>
                      <a:lumOff val="25000"/>
                      <a:alpha val="10000"/>
                    </a:prstClr>
                  </a:solidFill>
                </a:ln>
                <a:effectLst>
                  <a:outerShdw blurRad="9525" dist="25400" dir="14640000" algn="tl" rotWithShape="0">
                    <a:prstClr val="black">
                      <a:alpha val="30000"/>
                    </a:prstClr>
                  </a:outerShdw>
                </a:effectLst>
              </a:rPr>
              <a:t>Semilla</a:t>
            </a:r>
            <a:r>
              <a:rPr lang="en-US" dirty="0">
                <a:ln>
                  <a:solidFill>
                    <a:prstClr val="black">
                      <a:lumMod val="75000"/>
                      <a:lumOff val="25000"/>
                      <a:alpha val="10000"/>
                    </a:prstClr>
                  </a:solidFill>
                </a:ln>
                <a:effectLst>
                  <a:outerShdw blurRad="9525" dist="25400" dir="14640000" algn="tl" rotWithShape="0">
                    <a:prstClr val="black">
                      <a:alpha val="30000"/>
                    </a:prstClr>
                  </a:outerShdw>
                </a:effectLst>
              </a:rPr>
              <a:t> Café - Main St</a:t>
            </a:r>
          </a:p>
          <a:p>
            <a:pPr indent="-305435"/>
            <a:r>
              <a:rPr lang="en-US" dirty="0">
                <a:ln>
                  <a:solidFill>
                    <a:prstClr val="black">
                      <a:lumMod val="75000"/>
                      <a:lumOff val="25000"/>
                      <a:alpha val="10000"/>
                    </a:prstClr>
                  </a:solidFill>
                </a:ln>
                <a:effectLst>
                  <a:outerShdw blurRad="9525" dist="25400" dir="14640000" algn="tl" rotWithShape="0">
                    <a:prstClr val="black">
                      <a:alpha val="30000"/>
                    </a:prstClr>
                  </a:outerShdw>
                </a:effectLst>
              </a:rPr>
              <a:t>Story &amp; Soil Café - Capitol Ave</a:t>
            </a:r>
          </a:p>
          <a:p>
            <a:pPr indent="-305435"/>
            <a:r>
              <a:rPr lang="en-US" dirty="0">
                <a:ln>
                  <a:solidFill>
                    <a:prstClr val="black">
                      <a:lumMod val="75000"/>
                      <a:lumOff val="25000"/>
                      <a:alpha val="10000"/>
                    </a:prstClr>
                  </a:solidFill>
                </a:ln>
                <a:effectLst>
                  <a:outerShdw blurRad="9525" dist="25400" dir="14640000" algn="tl" rotWithShape="0">
                    <a:prstClr val="black">
                      <a:alpha val="30000"/>
                    </a:prstClr>
                  </a:outerShdw>
                </a:effectLst>
              </a:rPr>
              <a:t>Parkville Market</a:t>
            </a:r>
          </a:p>
          <a:p>
            <a:pPr indent="-305435"/>
            <a:r>
              <a:rPr lang="en-US" dirty="0">
                <a:ln>
                  <a:solidFill>
                    <a:prstClr val="black">
                      <a:lumMod val="75000"/>
                      <a:lumOff val="25000"/>
                      <a:alpha val="10000"/>
                    </a:prstClr>
                  </a:solidFill>
                </a:ln>
                <a:effectLst>
                  <a:outerShdw blurRad="9525" dist="25400" dir="14640000" algn="tl" rotWithShape="0">
                    <a:prstClr val="black">
                      <a:alpha val="30000"/>
                    </a:prstClr>
                  </a:outerShdw>
                </a:effectLst>
              </a:rPr>
              <a:t>Agave Grill </a:t>
            </a:r>
          </a:p>
          <a:p>
            <a:pPr indent="-305435"/>
            <a:r>
              <a:rPr lang="en-US" dirty="0">
                <a:ln>
                  <a:solidFill>
                    <a:prstClr val="black">
                      <a:lumMod val="75000"/>
                      <a:lumOff val="25000"/>
                      <a:alpha val="10000"/>
                    </a:prstClr>
                  </a:solidFill>
                </a:ln>
                <a:effectLst>
                  <a:outerShdw blurRad="9525" dist="25400" dir="14640000" algn="tl" rotWithShape="0">
                    <a:prstClr val="black">
                      <a:alpha val="30000"/>
                    </a:prstClr>
                  </a:outerShdw>
                </a:effectLst>
              </a:rPr>
              <a:t>Riverfront </a:t>
            </a:r>
          </a:p>
          <a:p>
            <a:pPr indent="-305435"/>
            <a:r>
              <a:rPr lang="en-US" dirty="0">
                <a:ln>
                  <a:solidFill>
                    <a:prstClr val="black">
                      <a:lumMod val="75000"/>
                      <a:lumOff val="25000"/>
                      <a:alpha val="10000"/>
                    </a:prstClr>
                  </a:solidFill>
                </a:ln>
                <a:effectLst>
                  <a:outerShdw blurRad="9525" dist="25400" dir="14640000" algn="tl" rotWithShape="0">
                    <a:prstClr val="black">
                      <a:alpha val="30000"/>
                    </a:prstClr>
                  </a:outerShdw>
                </a:effectLst>
              </a:rPr>
              <a:t>Bushnell Park</a:t>
            </a:r>
          </a:p>
          <a:p>
            <a:pPr indent="-305435"/>
            <a:r>
              <a:rPr lang="en-US" dirty="0">
                <a:ln>
                  <a:solidFill>
                    <a:prstClr val="black">
                      <a:lumMod val="75000"/>
                      <a:lumOff val="25000"/>
                      <a:alpha val="10000"/>
                    </a:prstClr>
                  </a:solidFill>
                </a:ln>
                <a:effectLst>
                  <a:outerShdw blurRad="9525" dist="25400" dir="14640000" algn="tl" rotWithShape="0">
                    <a:prstClr val="black">
                      <a:alpha val="30000"/>
                    </a:prstClr>
                  </a:outerShdw>
                </a:effectLst>
              </a:rPr>
              <a:t>Wadsworth Atheneum</a:t>
            </a:r>
          </a:p>
          <a:p>
            <a:pPr indent="-305435"/>
            <a:r>
              <a:rPr lang="en-US" dirty="0">
                <a:ln>
                  <a:solidFill>
                    <a:prstClr val="black">
                      <a:lumMod val="75000"/>
                      <a:lumOff val="25000"/>
                      <a:alpha val="10000"/>
                    </a:prstClr>
                  </a:solidFill>
                </a:ln>
                <a:effectLst>
                  <a:outerShdw blurRad="9525" dist="25400" dir="14640000" algn="tl" rotWithShape="0">
                    <a:prstClr val="black">
                      <a:alpha val="30000"/>
                    </a:prstClr>
                  </a:outerShdw>
                </a:effectLst>
              </a:rPr>
              <a:t>Bushnell Center for Performing Arts</a:t>
            </a:r>
          </a:p>
        </p:txBody>
      </p:sp>
      <p:pic>
        <p:nvPicPr>
          <p:cNvPr id="6" name="Picture 6" descr="A picture containing text, sign, restaurant&#10;&#10;Description automatically generated">
            <a:extLst>
              <a:ext uri="{FF2B5EF4-FFF2-40B4-BE49-F238E27FC236}">
                <a16:creationId xmlns:a16="http://schemas.microsoft.com/office/drawing/2014/main" id="{867BDACC-71C6-21F1-FAD0-13F96DC930EB}"/>
              </a:ext>
            </a:extLst>
          </p:cNvPr>
          <p:cNvPicPr>
            <a:picLocks noChangeAspect="1"/>
          </p:cNvPicPr>
          <p:nvPr/>
        </p:nvPicPr>
        <p:blipFill>
          <a:blip r:embed="rId2"/>
          <a:stretch>
            <a:fillRect/>
          </a:stretch>
        </p:blipFill>
        <p:spPr>
          <a:xfrm>
            <a:off x="4545107" y="1096096"/>
            <a:ext cx="3325905" cy="2615132"/>
          </a:xfrm>
          <a:prstGeom prst="rect">
            <a:avLst/>
          </a:prstGeom>
        </p:spPr>
      </p:pic>
      <p:pic>
        <p:nvPicPr>
          <p:cNvPr id="5" name="Picture 5">
            <a:extLst>
              <a:ext uri="{FF2B5EF4-FFF2-40B4-BE49-F238E27FC236}">
                <a16:creationId xmlns:a16="http://schemas.microsoft.com/office/drawing/2014/main" id="{8D6F3CC4-BE3E-EAC2-6932-BE885C86DD54}"/>
              </a:ext>
            </a:extLst>
          </p:cNvPr>
          <p:cNvPicPr>
            <a:picLocks noChangeAspect="1"/>
          </p:cNvPicPr>
          <p:nvPr/>
        </p:nvPicPr>
        <p:blipFill>
          <a:blip r:embed="rId3"/>
          <a:stretch>
            <a:fillRect/>
          </a:stretch>
        </p:blipFill>
        <p:spPr>
          <a:xfrm>
            <a:off x="7335370" y="1343199"/>
            <a:ext cx="2743200" cy="2759659"/>
          </a:xfrm>
          <a:prstGeom prst="rect">
            <a:avLst/>
          </a:prstGeom>
        </p:spPr>
      </p:pic>
      <p:pic>
        <p:nvPicPr>
          <p:cNvPr id="7" name="Picture 7">
            <a:extLst>
              <a:ext uri="{FF2B5EF4-FFF2-40B4-BE49-F238E27FC236}">
                <a16:creationId xmlns:a16="http://schemas.microsoft.com/office/drawing/2014/main" id="{633C8D80-1865-B5DE-20C0-363763B8009B}"/>
              </a:ext>
            </a:extLst>
          </p:cNvPr>
          <p:cNvPicPr>
            <a:picLocks noChangeAspect="1"/>
          </p:cNvPicPr>
          <p:nvPr/>
        </p:nvPicPr>
        <p:blipFill>
          <a:blip r:embed="rId4"/>
          <a:stretch>
            <a:fillRect/>
          </a:stretch>
        </p:blipFill>
        <p:spPr>
          <a:xfrm>
            <a:off x="9139517" y="1248335"/>
            <a:ext cx="2888876" cy="1929652"/>
          </a:xfrm>
          <a:prstGeom prst="rect">
            <a:avLst/>
          </a:prstGeom>
        </p:spPr>
      </p:pic>
      <p:pic>
        <p:nvPicPr>
          <p:cNvPr id="9" name="Picture 9">
            <a:extLst>
              <a:ext uri="{FF2B5EF4-FFF2-40B4-BE49-F238E27FC236}">
                <a16:creationId xmlns:a16="http://schemas.microsoft.com/office/drawing/2014/main" id="{415768B0-B919-CFAB-AEA1-475ACA48DD13}"/>
              </a:ext>
            </a:extLst>
          </p:cNvPr>
          <p:cNvPicPr>
            <a:picLocks noChangeAspect="1"/>
          </p:cNvPicPr>
          <p:nvPr/>
        </p:nvPicPr>
        <p:blipFill>
          <a:blip r:embed="rId5"/>
          <a:stretch>
            <a:fillRect/>
          </a:stretch>
        </p:blipFill>
        <p:spPr>
          <a:xfrm>
            <a:off x="9289956" y="3507721"/>
            <a:ext cx="2677647" cy="2711264"/>
          </a:xfrm>
          <a:prstGeom prst="rect">
            <a:avLst/>
          </a:prstGeom>
        </p:spPr>
      </p:pic>
      <p:pic>
        <p:nvPicPr>
          <p:cNvPr id="10" name="Picture 10" descr="A picture containing building, stadium, crowd&#10;&#10;Description automatically generated">
            <a:extLst>
              <a:ext uri="{FF2B5EF4-FFF2-40B4-BE49-F238E27FC236}">
                <a16:creationId xmlns:a16="http://schemas.microsoft.com/office/drawing/2014/main" id="{187B3DEE-B626-82C2-84B8-46A3E55A9AEC}"/>
              </a:ext>
            </a:extLst>
          </p:cNvPr>
          <p:cNvPicPr>
            <a:picLocks noChangeAspect="1"/>
          </p:cNvPicPr>
          <p:nvPr/>
        </p:nvPicPr>
        <p:blipFill>
          <a:blip r:embed="rId6"/>
          <a:stretch>
            <a:fillRect/>
          </a:stretch>
        </p:blipFill>
        <p:spPr>
          <a:xfrm>
            <a:off x="3169023" y="3139888"/>
            <a:ext cx="3186953" cy="1788459"/>
          </a:xfrm>
          <a:prstGeom prst="rect">
            <a:avLst/>
          </a:prstGeom>
        </p:spPr>
      </p:pic>
      <p:pic>
        <p:nvPicPr>
          <p:cNvPr id="8" name="Picture 8">
            <a:extLst>
              <a:ext uri="{FF2B5EF4-FFF2-40B4-BE49-F238E27FC236}">
                <a16:creationId xmlns:a16="http://schemas.microsoft.com/office/drawing/2014/main" id="{69204DBC-AF17-284C-35D9-550DBA0CE011}"/>
              </a:ext>
            </a:extLst>
          </p:cNvPr>
          <p:cNvPicPr>
            <a:picLocks noChangeAspect="1"/>
          </p:cNvPicPr>
          <p:nvPr/>
        </p:nvPicPr>
        <p:blipFill>
          <a:blip r:embed="rId7"/>
          <a:stretch>
            <a:fillRect/>
          </a:stretch>
        </p:blipFill>
        <p:spPr>
          <a:xfrm>
            <a:off x="6282018" y="3651673"/>
            <a:ext cx="3056964" cy="1840653"/>
          </a:xfrm>
          <a:prstGeom prst="rect">
            <a:avLst/>
          </a:prstGeom>
        </p:spPr>
      </p:pic>
      <p:pic>
        <p:nvPicPr>
          <p:cNvPr id="11" name="Picture 11" descr="A picture containing sky, outdoor, building, tall&#10;&#10;Description automatically generated">
            <a:extLst>
              <a:ext uri="{FF2B5EF4-FFF2-40B4-BE49-F238E27FC236}">
                <a16:creationId xmlns:a16="http://schemas.microsoft.com/office/drawing/2014/main" id="{BDE0A3DE-6278-65D4-A462-35E10410EE27}"/>
              </a:ext>
            </a:extLst>
          </p:cNvPr>
          <p:cNvPicPr>
            <a:picLocks noChangeAspect="1"/>
          </p:cNvPicPr>
          <p:nvPr/>
        </p:nvPicPr>
        <p:blipFill>
          <a:blip r:embed="rId8"/>
          <a:stretch>
            <a:fillRect/>
          </a:stretch>
        </p:blipFill>
        <p:spPr>
          <a:xfrm>
            <a:off x="4545106" y="4934445"/>
            <a:ext cx="2743200" cy="1830053"/>
          </a:xfrm>
          <a:prstGeom prst="rect">
            <a:avLst/>
          </a:prstGeom>
        </p:spPr>
      </p:pic>
      <p:pic>
        <p:nvPicPr>
          <p:cNvPr id="12" name="Picture 12" descr="A picture containing indoor, hall, decorated&#10;&#10;Description automatically generated">
            <a:extLst>
              <a:ext uri="{FF2B5EF4-FFF2-40B4-BE49-F238E27FC236}">
                <a16:creationId xmlns:a16="http://schemas.microsoft.com/office/drawing/2014/main" id="{E032F10E-2E5A-D67F-A610-A178EE015AE8}"/>
              </a:ext>
            </a:extLst>
          </p:cNvPr>
          <p:cNvPicPr>
            <a:picLocks noChangeAspect="1"/>
          </p:cNvPicPr>
          <p:nvPr/>
        </p:nvPicPr>
        <p:blipFill>
          <a:blip r:embed="rId9"/>
          <a:stretch>
            <a:fillRect/>
          </a:stretch>
        </p:blipFill>
        <p:spPr>
          <a:xfrm>
            <a:off x="7191935" y="5150502"/>
            <a:ext cx="2593041" cy="1633258"/>
          </a:xfrm>
          <a:prstGeom prst="rect">
            <a:avLst/>
          </a:prstGeom>
        </p:spPr>
      </p:pic>
    </p:spTree>
    <p:extLst>
      <p:ext uri="{BB962C8B-B14F-4D97-AF65-F5344CB8AC3E}">
        <p14:creationId xmlns:p14="http://schemas.microsoft.com/office/powerpoint/2010/main" val="27012654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0533D7-63D2-2AED-4618-8BC75BEC1B13}"/>
              </a:ext>
            </a:extLst>
          </p:cNvPr>
          <p:cNvSpPr>
            <a:spLocks noGrp="1"/>
          </p:cNvSpPr>
          <p:nvPr>
            <p:ph type="title"/>
          </p:nvPr>
        </p:nvSpPr>
        <p:spPr/>
        <p:txBody>
          <a:bodyPr/>
          <a:lstStyle/>
          <a:p>
            <a:r>
              <a:rPr lang="en-US" dirty="0">
                <a:ln>
                  <a:solidFill>
                    <a:prstClr val="black">
                      <a:lumMod val="75000"/>
                      <a:lumOff val="25000"/>
                      <a:alpha val="10000"/>
                    </a:prstClr>
                  </a:solidFill>
                </a:ln>
                <a:effectLst>
                  <a:outerShdw blurRad="9525" dist="25400" dir="14640000" algn="tl" rotWithShape="0">
                    <a:prstClr val="black">
                      <a:alpha val="30000"/>
                    </a:prstClr>
                  </a:outerShdw>
                </a:effectLst>
              </a:rPr>
              <a:t>+ Resources</a:t>
            </a:r>
            <a:endParaRPr lang="en-US" dirty="0"/>
          </a:p>
        </p:txBody>
      </p:sp>
      <p:sp>
        <p:nvSpPr>
          <p:cNvPr id="3" name="Content Placeholder 2">
            <a:extLst>
              <a:ext uri="{FF2B5EF4-FFF2-40B4-BE49-F238E27FC236}">
                <a16:creationId xmlns:a16="http://schemas.microsoft.com/office/drawing/2014/main" id="{DBB3624B-635E-40F1-ABD8-D951C7A0C207}"/>
              </a:ext>
            </a:extLst>
          </p:cNvPr>
          <p:cNvSpPr>
            <a:spLocks noGrp="1"/>
          </p:cNvSpPr>
          <p:nvPr>
            <p:ph idx="1"/>
          </p:nvPr>
        </p:nvSpPr>
        <p:spPr/>
        <p:txBody>
          <a:bodyPr>
            <a:normAutofit fontScale="70000" lnSpcReduction="20000"/>
          </a:bodyPr>
          <a:lstStyle/>
          <a:p>
            <a:pPr indent="-305435"/>
            <a:r>
              <a:rPr lang="en-US" dirty="0">
                <a:ln>
                  <a:solidFill>
                    <a:prstClr val="black">
                      <a:lumMod val="75000"/>
                      <a:lumOff val="25000"/>
                      <a:alpha val="10000"/>
                    </a:prstClr>
                  </a:solidFill>
                </a:ln>
                <a:solidFill>
                  <a:schemeClr val="tx1"/>
                </a:solidFill>
                <a:effectLst>
                  <a:outerShdw blurRad="9525" dist="25400" dir="14640000" algn="tl" rotWithShape="0">
                    <a:prstClr val="black">
                      <a:alpha val="30000"/>
                    </a:prstClr>
                  </a:outerShdw>
                </a:effectLst>
                <a:ea typeface="+mn-lt"/>
                <a:cs typeface="+mn-lt"/>
                <a:hlinkClick r:id="rId2">
                  <a:extLst>
                    <a:ext uri="{A12FA001-AC4F-418D-AE19-62706E023703}">
                      <ahyp:hlinkClr xmlns:ahyp="http://schemas.microsoft.com/office/drawing/2018/hyperlinkcolor" val="tx"/>
                    </a:ext>
                  </a:extLst>
                </a:hlinkClick>
              </a:rPr>
              <a:t>https://events.uconn.edu</a:t>
            </a:r>
            <a:r>
              <a:rPr lang="en-US" dirty="0">
                <a:ln>
                  <a:solidFill>
                    <a:prstClr val="black">
                      <a:lumMod val="75000"/>
                      <a:lumOff val="25000"/>
                      <a:alpha val="10000"/>
                    </a:prstClr>
                  </a:solidFill>
                </a:ln>
                <a:solidFill>
                  <a:schemeClr val="tx1"/>
                </a:solidFill>
                <a:effectLst>
                  <a:outerShdw blurRad="9525" dist="25400" dir="14640000" algn="tl" rotWithShape="0">
                    <a:prstClr val="black">
                      <a:alpha val="30000"/>
                    </a:prstClr>
                  </a:outerShdw>
                </a:effectLst>
                <a:ea typeface="+mn-lt"/>
                <a:cs typeface="+mn-lt"/>
              </a:rPr>
              <a:t> - choose Hartford campus calendar</a:t>
            </a:r>
          </a:p>
          <a:p>
            <a:pPr indent="-305435"/>
            <a:r>
              <a:rPr lang="en-US" dirty="0">
                <a:ln>
                  <a:solidFill>
                    <a:prstClr val="black">
                      <a:lumMod val="75000"/>
                      <a:lumOff val="25000"/>
                      <a:alpha val="10000"/>
                    </a:prstClr>
                  </a:solidFill>
                </a:ln>
                <a:solidFill>
                  <a:schemeClr val="tx1"/>
                </a:solidFill>
                <a:effectLst>
                  <a:outerShdw blurRad="9525" dist="25400" dir="14640000" algn="tl" rotWithShape="0">
                    <a:prstClr val="black">
                      <a:alpha val="30000"/>
                    </a:prstClr>
                  </a:outerShdw>
                </a:effectLst>
                <a:ea typeface="+mn-lt"/>
                <a:cs typeface="+mn-lt"/>
              </a:rPr>
              <a:t>Hartford Today Digest – takes 30-60 seconds to skim it</a:t>
            </a:r>
          </a:p>
          <a:p>
            <a:pPr indent="-305435"/>
            <a:r>
              <a:rPr lang="en-US" dirty="0">
                <a:ln>
                  <a:solidFill>
                    <a:prstClr val="black">
                      <a:lumMod val="75000"/>
                      <a:lumOff val="25000"/>
                      <a:alpha val="10000"/>
                    </a:prstClr>
                  </a:solidFill>
                </a:ln>
                <a:solidFill>
                  <a:srgbClr val="00B050"/>
                </a:solidFill>
                <a:effectLst>
                  <a:outerShdw blurRad="9525" dist="25400" dir="14640000" algn="tl" rotWithShape="0">
                    <a:prstClr val="black">
                      <a:alpha val="30000"/>
                    </a:prstClr>
                  </a:outerShdw>
                </a:effectLst>
                <a:ea typeface="+mn-lt"/>
                <a:cs typeface="+mn-lt"/>
                <a:hlinkClick r:id="rId3"/>
              </a:rPr>
              <a:t>https://parking-upass.uconn.edu/</a:t>
            </a:r>
            <a:r>
              <a:rPr lang="en-US" dirty="0">
                <a:ln>
                  <a:solidFill>
                    <a:prstClr val="black">
                      <a:lumMod val="75000"/>
                      <a:lumOff val="25000"/>
                      <a:alpha val="10000"/>
                    </a:prstClr>
                  </a:solidFill>
                </a:ln>
                <a:solidFill>
                  <a:srgbClr val="00B050"/>
                </a:solidFill>
                <a:effectLst>
                  <a:outerShdw blurRad="9525" dist="25400" dir="14640000" algn="tl" rotWithShape="0">
                    <a:prstClr val="black">
                      <a:alpha val="30000"/>
                    </a:prstClr>
                  </a:outerShdw>
                </a:effectLst>
                <a:ea typeface="+mn-lt"/>
                <a:cs typeface="+mn-lt"/>
              </a:rPr>
              <a:t> </a:t>
            </a:r>
            <a:r>
              <a:rPr lang="en-US" dirty="0">
                <a:ln>
                  <a:solidFill>
                    <a:prstClr val="black">
                      <a:lumMod val="75000"/>
                      <a:lumOff val="25000"/>
                      <a:alpha val="10000"/>
                    </a:prstClr>
                  </a:solidFill>
                </a:ln>
                <a:solidFill>
                  <a:schemeClr val="tx1"/>
                </a:solidFill>
                <a:effectLst>
                  <a:outerShdw blurRad="9525" dist="25400" dir="14640000" algn="tl" rotWithShape="0">
                    <a:prstClr val="black">
                      <a:alpha val="30000"/>
                    </a:prstClr>
                  </a:outerShdw>
                </a:effectLst>
                <a:ea typeface="+mn-lt"/>
                <a:cs typeface="+mn-lt"/>
              </a:rPr>
              <a:t>- avoid the first week frenzy</a:t>
            </a:r>
          </a:p>
          <a:p>
            <a:pPr indent="-305435"/>
            <a:r>
              <a:rPr lang="en-US" dirty="0">
                <a:ln>
                  <a:solidFill>
                    <a:prstClr val="black">
                      <a:lumMod val="75000"/>
                      <a:lumOff val="25000"/>
                      <a:alpha val="10000"/>
                    </a:prstClr>
                  </a:solidFill>
                </a:ln>
                <a:solidFill>
                  <a:schemeClr val="tx1"/>
                </a:solidFill>
                <a:effectLst>
                  <a:outerShdw blurRad="9525" dist="25400" dir="14640000" algn="tl" rotWithShape="0">
                    <a:prstClr val="black">
                      <a:alpha val="30000"/>
                    </a:prstClr>
                  </a:outerShdw>
                </a:effectLst>
                <a:ea typeface="+mn-lt"/>
                <a:cs typeface="+mn-lt"/>
              </a:rPr>
              <a:t>Center for Career Development @UConnHartford</a:t>
            </a:r>
          </a:p>
          <a:p>
            <a:pPr marL="719455" lvl="1" indent="-269875">
              <a:lnSpc>
                <a:spcPct val="110000"/>
              </a:lnSpc>
            </a:pPr>
            <a:r>
              <a:rPr lang="en-US" dirty="0">
                <a:ln>
                  <a:solidFill>
                    <a:prstClr val="black">
                      <a:lumMod val="75000"/>
                      <a:lumOff val="25000"/>
                      <a:alpha val="10000"/>
                    </a:prstClr>
                  </a:solidFill>
                </a:ln>
                <a:effectLst>
                  <a:outerShdw blurRad="9525" dist="25400" dir="14640000" algn="tl" rotWithShape="0">
                    <a:prstClr val="black">
                      <a:alpha val="30000"/>
                    </a:prstClr>
                  </a:outerShdw>
                </a:effectLst>
                <a:ea typeface="+mn-lt"/>
                <a:cs typeface="+mn-lt"/>
                <a:hlinkClick r:id="rId4"/>
              </a:rPr>
              <a:t>https://career.uconn.edu/hartford/</a:t>
            </a:r>
            <a:r>
              <a:rPr lang="en-US" dirty="0">
                <a:ln>
                  <a:solidFill>
                    <a:prstClr val="black">
                      <a:lumMod val="75000"/>
                      <a:lumOff val="25000"/>
                      <a:alpha val="10000"/>
                    </a:prstClr>
                  </a:solidFill>
                </a:ln>
                <a:effectLst>
                  <a:outerShdw blurRad="9525" dist="25400" dir="14640000" algn="tl" rotWithShape="0">
                    <a:prstClr val="black">
                      <a:alpha val="30000"/>
                    </a:prstClr>
                  </a:outerShdw>
                </a:effectLst>
                <a:ea typeface="+mn-lt"/>
                <a:cs typeface="+mn-lt"/>
              </a:rPr>
              <a:t> </a:t>
            </a:r>
            <a:endParaRPr lang="en-US">
              <a:ln>
                <a:solidFill>
                  <a:prstClr val="black">
                    <a:lumMod val="75000"/>
                    <a:lumOff val="25000"/>
                    <a:alpha val="10000"/>
                  </a:prstClr>
                </a:solidFill>
              </a:ln>
              <a:solidFill>
                <a:schemeClr val="tx1"/>
              </a:solidFill>
              <a:effectLst>
                <a:outerShdw blurRad="9525" dist="25400" dir="14640000" algn="tl" rotWithShape="0">
                  <a:prstClr val="black">
                    <a:alpha val="30000"/>
                  </a:prstClr>
                </a:outerShdw>
              </a:effectLst>
              <a:ea typeface="+mn-lt"/>
              <a:cs typeface="+mn-lt"/>
            </a:endParaRPr>
          </a:p>
          <a:p>
            <a:pPr marL="719455" lvl="1" indent="-269875">
              <a:lnSpc>
                <a:spcPct val="110000"/>
              </a:lnSpc>
            </a:pPr>
            <a:r>
              <a:rPr lang="en-US" dirty="0">
                <a:ln>
                  <a:solidFill>
                    <a:prstClr val="black">
                      <a:lumMod val="75000"/>
                      <a:lumOff val="25000"/>
                      <a:alpha val="10000"/>
                    </a:prstClr>
                  </a:solidFill>
                </a:ln>
                <a:solidFill>
                  <a:schemeClr val="tx1"/>
                </a:solidFill>
                <a:effectLst>
                  <a:outerShdw blurRad="9525" dist="25400" dir="14640000" algn="tl" rotWithShape="0">
                    <a:prstClr val="black">
                      <a:alpha val="30000"/>
                    </a:prstClr>
                  </a:outerShdw>
                </a:effectLst>
                <a:ea typeface="+mn-lt"/>
                <a:cs typeface="+mn-lt"/>
              </a:rPr>
              <a:t>Assistant Director – </a:t>
            </a:r>
            <a:r>
              <a:rPr lang="en-US" dirty="0">
                <a:ln>
                  <a:solidFill>
                    <a:prstClr val="black">
                      <a:lumMod val="75000"/>
                      <a:lumOff val="25000"/>
                      <a:alpha val="10000"/>
                    </a:prstClr>
                  </a:solidFill>
                </a:ln>
                <a:solidFill>
                  <a:srgbClr val="00B050"/>
                </a:solidFill>
                <a:effectLst>
                  <a:outerShdw blurRad="9525" dist="25400" dir="14640000" algn="tl" rotWithShape="0">
                    <a:prstClr val="black">
                      <a:alpha val="30000"/>
                    </a:prstClr>
                  </a:outerShdw>
                </a:effectLst>
                <a:ea typeface="+mn-lt"/>
                <a:cs typeface="+mn-lt"/>
                <a:hlinkClick r:id="rId5">
                  <a:extLst>
                    <a:ext uri="{A12FA001-AC4F-418D-AE19-62706E023703}">
                      <ahyp:hlinkClr xmlns:ahyp="http://schemas.microsoft.com/office/drawing/2018/hyperlinkcolor" val="tx"/>
                    </a:ext>
                  </a:extLst>
                </a:hlinkClick>
              </a:rPr>
              <a:t>Wiley.Dawson@uconn.edu</a:t>
            </a:r>
            <a:r>
              <a:rPr lang="en-US" dirty="0">
                <a:ln>
                  <a:solidFill>
                    <a:prstClr val="black">
                      <a:lumMod val="75000"/>
                      <a:lumOff val="25000"/>
                      <a:alpha val="10000"/>
                    </a:prstClr>
                  </a:solidFill>
                </a:ln>
                <a:solidFill>
                  <a:srgbClr val="00B050"/>
                </a:solidFill>
                <a:effectLst>
                  <a:outerShdw blurRad="9525" dist="25400" dir="14640000" algn="tl" rotWithShape="0">
                    <a:prstClr val="black">
                      <a:alpha val="30000"/>
                    </a:prstClr>
                  </a:outerShdw>
                </a:effectLst>
                <a:ea typeface="+mn-lt"/>
                <a:cs typeface="+mn-lt"/>
              </a:rPr>
              <a:t> </a:t>
            </a:r>
            <a:endParaRPr lang="en-US">
              <a:ln>
                <a:solidFill>
                  <a:prstClr val="black">
                    <a:lumMod val="75000"/>
                    <a:lumOff val="25000"/>
                    <a:alpha val="10000"/>
                  </a:prstClr>
                </a:solidFill>
              </a:ln>
              <a:effectLst>
                <a:outerShdw blurRad="9525" dist="25400" dir="14640000" algn="tl" rotWithShape="0">
                  <a:prstClr val="black">
                    <a:alpha val="30000"/>
                  </a:prstClr>
                </a:outerShdw>
              </a:effectLst>
            </a:endParaRPr>
          </a:p>
          <a:p>
            <a:pPr marL="719455" lvl="1" indent="-269875"/>
            <a:r>
              <a:rPr lang="en-US" dirty="0">
                <a:ln>
                  <a:solidFill>
                    <a:prstClr val="black">
                      <a:lumMod val="75000"/>
                      <a:lumOff val="25000"/>
                      <a:alpha val="10000"/>
                    </a:prstClr>
                  </a:solidFill>
                </a:ln>
                <a:solidFill>
                  <a:srgbClr val="00B050"/>
                </a:solidFill>
                <a:effectLst>
                  <a:outerShdw blurRad="9525" dist="25400" dir="14640000" algn="tl" rotWithShape="0">
                    <a:prstClr val="black">
                      <a:alpha val="30000"/>
                    </a:prstClr>
                  </a:outerShdw>
                </a:effectLst>
                <a:ea typeface="+mn-lt"/>
                <a:cs typeface="+mn-lt"/>
              </a:rPr>
              <a:t>Hartford is home to and destination for industries in insurance, health, tech, arts</a:t>
            </a:r>
          </a:p>
          <a:p>
            <a:pPr indent="-305435"/>
            <a:r>
              <a:rPr lang="en-US" dirty="0">
                <a:ln>
                  <a:solidFill>
                    <a:prstClr val="black">
                      <a:lumMod val="75000"/>
                      <a:lumOff val="25000"/>
                      <a:alpha val="10000"/>
                    </a:prstClr>
                  </a:solidFill>
                </a:ln>
                <a:solidFill>
                  <a:schemeClr val="tx1"/>
                </a:solidFill>
                <a:effectLst>
                  <a:outerShdw blurRad="9525" dist="25400" dir="14640000" algn="tl" rotWithShape="0">
                    <a:prstClr val="black">
                      <a:alpha val="30000"/>
                    </a:prstClr>
                  </a:outerShdw>
                </a:effectLst>
                <a:ea typeface="+mn-lt"/>
                <a:cs typeface="+mn-lt"/>
                <a:hlinkClick r:id="rId6">
                  <a:extLst>
                    <a:ext uri="{A12FA001-AC4F-418D-AE19-62706E023703}">
                      <ahyp:hlinkClr xmlns:ahyp="http://schemas.microsoft.com/office/drawing/2018/hyperlinkcolor" val="tx"/>
                    </a:ext>
                  </a:extLst>
                </a:hlinkClick>
              </a:rPr>
              <a:t>https://Hartford.com</a:t>
            </a:r>
            <a:endParaRPr lang="en-US" dirty="0">
              <a:ln>
                <a:solidFill>
                  <a:prstClr val="black">
                    <a:lumMod val="75000"/>
                    <a:lumOff val="25000"/>
                    <a:alpha val="10000"/>
                  </a:prstClr>
                </a:solidFill>
              </a:ln>
              <a:solidFill>
                <a:schemeClr val="tx1"/>
              </a:solidFill>
              <a:effectLst>
                <a:outerShdw blurRad="9525" dist="25400" dir="14640000" algn="tl" rotWithShape="0">
                  <a:prstClr val="black">
                    <a:alpha val="30000"/>
                  </a:prstClr>
                </a:outerShdw>
              </a:effectLst>
              <a:ea typeface="+mn-lt"/>
              <a:cs typeface="+mn-lt"/>
            </a:endParaRPr>
          </a:p>
          <a:p>
            <a:pPr indent="-305435"/>
            <a:r>
              <a:rPr lang="en-US" dirty="0">
                <a:ln>
                  <a:solidFill>
                    <a:prstClr val="black">
                      <a:lumMod val="75000"/>
                      <a:lumOff val="25000"/>
                      <a:alpha val="10000"/>
                    </a:prstClr>
                  </a:solidFill>
                </a:ln>
                <a:solidFill>
                  <a:schemeClr val="tx1"/>
                </a:solidFill>
                <a:effectLst>
                  <a:outerShdw blurRad="9525" dist="25400" dir="14640000" algn="tl" rotWithShape="0">
                    <a:prstClr val="black">
                      <a:alpha val="30000"/>
                    </a:prstClr>
                  </a:outerShdw>
                </a:effectLst>
                <a:ea typeface="+mn-lt"/>
                <a:cs typeface="+mn-lt"/>
              </a:rPr>
              <a:t>Questions:</a:t>
            </a:r>
            <a:endParaRPr lang="en-US" dirty="0">
              <a:solidFill>
                <a:schemeClr val="tx1"/>
              </a:solidFill>
            </a:endParaRPr>
          </a:p>
          <a:p>
            <a:pPr marL="719455" lvl="1" indent="-269875"/>
            <a:r>
              <a:rPr lang="en-US" dirty="0">
                <a:ln>
                  <a:solidFill>
                    <a:prstClr val="black">
                      <a:lumMod val="75000"/>
                      <a:lumOff val="25000"/>
                      <a:alpha val="10000"/>
                    </a:prstClr>
                  </a:solidFill>
                </a:ln>
                <a:solidFill>
                  <a:schemeClr val="tx1"/>
                </a:solidFill>
                <a:effectLst>
                  <a:outerShdw blurRad="9525" dist="25400" dir="14640000" algn="tl" rotWithShape="0">
                    <a:prstClr val="black">
                      <a:alpha val="30000"/>
                    </a:prstClr>
                  </a:outerShdw>
                </a:effectLst>
                <a:ea typeface="+mn-lt"/>
                <a:cs typeface="+mn-lt"/>
              </a:rPr>
              <a:t>mubera.becirovic@uconn.edu</a:t>
            </a:r>
          </a:p>
          <a:p>
            <a:pPr marL="719455" lvl="1" indent="-269875"/>
            <a:r>
              <a:rPr lang="en-US" dirty="0">
                <a:ln>
                  <a:solidFill>
                    <a:prstClr val="black">
                      <a:lumMod val="75000"/>
                      <a:lumOff val="25000"/>
                      <a:alpha val="10000"/>
                    </a:prstClr>
                  </a:solidFill>
                </a:ln>
                <a:solidFill>
                  <a:schemeClr val="tx1"/>
                </a:solidFill>
                <a:effectLst>
                  <a:outerShdw blurRad="9525" dist="25400" dir="14640000" algn="tl" rotWithShape="0">
                    <a:prstClr val="black">
                      <a:alpha val="30000"/>
                    </a:prstClr>
                  </a:outerShdw>
                </a:effectLst>
                <a:ea typeface="+mn-lt"/>
                <a:cs typeface="+mn-lt"/>
                <a:hlinkClick r:id="rId7">
                  <a:extLst>
                    <a:ext uri="{A12FA001-AC4F-418D-AE19-62706E023703}">
                      <ahyp:hlinkClr xmlns:ahyp="http://schemas.microsoft.com/office/drawing/2018/hyperlinkcolor" val="tx"/>
                    </a:ext>
                  </a:extLst>
                </a:hlinkClick>
              </a:rPr>
              <a:t>hartford.studentactivities@uconn.edu</a:t>
            </a:r>
            <a:endParaRPr lang="en-US">
              <a:ln>
                <a:solidFill>
                  <a:prstClr val="black">
                    <a:lumMod val="75000"/>
                    <a:lumOff val="25000"/>
                    <a:alpha val="10000"/>
                  </a:prstClr>
                </a:solidFill>
              </a:ln>
              <a:solidFill>
                <a:schemeClr val="tx1"/>
              </a:solidFill>
              <a:effectLst>
                <a:outerShdw blurRad="9525" dist="25400" dir="14640000" algn="tl" rotWithShape="0">
                  <a:prstClr val="black">
                    <a:alpha val="30000"/>
                  </a:prstClr>
                </a:outerShdw>
              </a:effectLst>
              <a:ea typeface="+mn-lt"/>
              <a:cs typeface="+mn-lt"/>
            </a:endParaRPr>
          </a:p>
          <a:p>
            <a:pPr indent="-305435"/>
            <a:endParaRPr lang="en-US" dirty="0">
              <a:ln>
                <a:solidFill>
                  <a:prstClr val="black">
                    <a:lumMod val="75000"/>
                    <a:lumOff val="25000"/>
                    <a:alpha val="10000"/>
                  </a:prstClr>
                </a:solidFill>
              </a:ln>
              <a:effectLst>
                <a:outerShdw blurRad="9525" dist="25400" dir="14640000" algn="tl" rotWithShape="0">
                  <a:prstClr val="black">
                    <a:alpha val="30000"/>
                  </a:prstClr>
                </a:outerShdw>
              </a:effectLst>
            </a:endParaRPr>
          </a:p>
        </p:txBody>
      </p:sp>
    </p:spTree>
    <p:extLst>
      <p:ext uri="{BB962C8B-B14F-4D97-AF65-F5344CB8AC3E}">
        <p14:creationId xmlns:p14="http://schemas.microsoft.com/office/powerpoint/2010/main" val="18606328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DAB482FD-C684-4DAA-AC4C-1739F51A98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ECF9726-965B-8688-893D-168AFC4299B8}"/>
              </a:ext>
            </a:extLst>
          </p:cNvPr>
          <p:cNvSpPr>
            <a:spLocks noGrp="1"/>
          </p:cNvSpPr>
          <p:nvPr>
            <p:ph type="title"/>
          </p:nvPr>
        </p:nvSpPr>
        <p:spPr>
          <a:xfrm>
            <a:off x="5139236" y="1097280"/>
            <a:ext cx="6043875" cy="4626864"/>
          </a:xfrm>
        </p:spPr>
        <p:txBody>
          <a:bodyPr vert="horz" lIns="91440" tIns="45720" rIns="91440" bIns="45720" rtlCol="0" anchor="ctr">
            <a:normAutofit/>
          </a:bodyPr>
          <a:lstStyle/>
          <a:p>
            <a:pPr algn="l"/>
            <a:r>
              <a:rPr lang="en-US" sz="5400">
                <a:solidFill>
                  <a:schemeClr val="tx1"/>
                </a:solidFill>
              </a:rPr>
              <a:t>MISSION STATEMENT</a:t>
            </a:r>
          </a:p>
        </p:txBody>
      </p:sp>
      <p:sp>
        <p:nvSpPr>
          <p:cNvPr id="3" name="Text Placeholder 2">
            <a:extLst>
              <a:ext uri="{FF2B5EF4-FFF2-40B4-BE49-F238E27FC236}">
                <a16:creationId xmlns:a16="http://schemas.microsoft.com/office/drawing/2014/main" id="{D30E9FB7-37C3-0DB8-C01A-3A590869DCAA}"/>
              </a:ext>
            </a:extLst>
          </p:cNvPr>
          <p:cNvSpPr>
            <a:spLocks noGrp="1"/>
          </p:cNvSpPr>
          <p:nvPr>
            <p:ph type="body" idx="1"/>
          </p:nvPr>
        </p:nvSpPr>
        <p:spPr>
          <a:xfrm>
            <a:off x="913795" y="1097280"/>
            <a:ext cx="3256177" cy="4626863"/>
          </a:xfrm>
        </p:spPr>
        <p:txBody>
          <a:bodyPr vert="horz" lIns="91440" tIns="45720" rIns="91440" bIns="45720" rtlCol="0" anchor="ctr">
            <a:normAutofit/>
          </a:bodyPr>
          <a:lstStyle/>
          <a:p>
            <a:pPr algn="r"/>
            <a:r>
              <a:rPr lang="en-US"/>
              <a:t>Student Activities (SA) enriches the intellectual, ethical, and social development of our students by providing excellent programs and services that promote student self-governance, respect for diversity, and life-long learning.</a:t>
            </a:r>
            <a:endParaRPr lang="en-US" b="1"/>
          </a:p>
          <a:p>
            <a:pPr algn="r"/>
            <a:endParaRPr lang="en-US"/>
          </a:p>
          <a:p>
            <a:pPr algn="r"/>
            <a:r>
              <a:rPr lang="en-US"/>
              <a:t>   </a:t>
            </a:r>
            <a:endParaRPr lang="en-US" b="1"/>
          </a:p>
          <a:p>
            <a:pPr algn="r"/>
            <a:endParaRPr lang="en-US"/>
          </a:p>
        </p:txBody>
      </p:sp>
      <p:cxnSp>
        <p:nvCxnSpPr>
          <p:cNvPr id="13" name="Straight Connector 12">
            <a:extLst>
              <a:ext uri="{FF2B5EF4-FFF2-40B4-BE49-F238E27FC236}">
                <a16:creationId xmlns:a16="http://schemas.microsoft.com/office/drawing/2014/main" id="{2DAA738B-EDF5-4694-B25A-3488245BC87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605" y="2057399"/>
            <a:ext cx="0" cy="274320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45761614"/>
      </p:ext>
    </p:extLst>
  </p:cSld>
  <p:clrMapOvr>
    <a:overrideClrMapping bg1="lt1" tx1="dk1" bg2="lt2" tx2="dk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C3D9BD5-A493-4B97-963D-60135D5338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1F759AF4-E342-4E60-8A32-C44A328F2F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ln w="15875" cap="sq" cmpd="sng">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A98E052-4E1A-5083-15C7-ADF131105AE6}"/>
              </a:ext>
            </a:extLst>
          </p:cNvPr>
          <p:cNvSpPr>
            <a:spLocks noGrp="1"/>
          </p:cNvSpPr>
          <p:nvPr>
            <p:ph type="title"/>
          </p:nvPr>
        </p:nvSpPr>
        <p:spPr>
          <a:xfrm>
            <a:off x="924443" y="1023257"/>
            <a:ext cx="3732902" cy="4570457"/>
          </a:xfrm>
          <a:effectLst/>
        </p:spPr>
        <p:txBody>
          <a:bodyPr>
            <a:normAutofit/>
          </a:bodyPr>
          <a:lstStyle/>
          <a:p>
            <a:pPr algn="l"/>
            <a:r>
              <a:rPr lang="en-US">
                <a:ln>
                  <a:solidFill>
                    <a:prstClr val="black">
                      <a:lumMod val="75000"/>
                      <a:lumOff val="25000"/>
                      <a:alpha val="10000"/>
                    </a:prstClr>
                  </a:solidFill>
                </a:ln>
                <a:effectLst>
                  <a:outerShdw blurRad="9525" dist="25400" dir="14640000" algn="tl" rotWithShape="0">
                    <a:prstClr val="black">
                      <a:alpha val="30000"/>
                    </a:prstClr>
                  </a:outerShdw>
                </a:effectLst>
              </a:rPr>
              <a:t>IN OTHER WORDS,</a:t>
            </a:r>
            <a:endParaRPr lang="en-US"/>
          </a:p>
        </p:txBody>
      </p:sp>
      <p:cxnSp>
        <p:nvCxnSpPr>
          <p:cNvPr id="12" name="Straight Connector 11">
            <a:extLst>
              <a:ext uri="{FF2B5EF4-FFF2-40B4-BE49-F238E27FC236}">
                <a16:creationId xmlns:a16="http://schemas.microsoft.com/office/drawing/2014/main" id="{A49B2805-6469-407A-A68A-BB85AC8A859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68371" y="2057399"/>
            <a:ext cx="0" cy="27432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5F93FD92-A8C7-D6F6-DF8F-8CC7D7752838}"/>
              </a:ext>
            </a:extLst>
          </p:cNvPr>
          <p:cNvSpPr>
            <a:spLocks noGrp="1"/>
          </p:cNvSpPr>
          <p:nvPr>
            <p:ph idx="1"/>
          </p:nvPr>
        </p:nvSpPr>
        <p:spPr>
          <a:xfrm>
            <a:off x="5252560" y="1023257"/>
            <a:ext cx="6025645" cy="4570457"/>
          </a:xfrm>
          <a:effectLst/>
        </p:spPr>
        <p:txBody>
          <a:bodyPr anchor="ctr">
            <a:normAutofit/>
          </a:bodyPr>
          <a:lstStyle/>
          <a:p>
            <a:pPr marL="37465" indent="0">
              <a:buNone/>
            </a:pPr>
            <a:r>
              <a:rPr lang="en-US" b="1">
                <a:ln>
                  <a:solidFill>
                    <a:prstClr val="black">
                      <a:lumMod val="75000"/>
                      <a:lumOff val="25000"/>
                      <a:alpha val="10000"/>
                    </a:prstClr>
                  </a:solidFill>
                </a:ln>
                <a:effectLst>
                  <a:outerShdw blurRad="9525" dist="25400" dir="14640000" algn="tl" rotWithShape="0">
                    <a:prstClr val="black">
                      <a:alpha val="30000"/>
                    </a:prstClr>
                  </a:outerShdw>
                </a:effectLst>
                <a:ea typeface="+mn-lt"/>
                <a:cs typeface="+mn-lt"/>
              </a:rPr>
              <a:t>We learn and play by these two mottos:</a:t>
            </a:r>
            <a:r>
              <a:rPr lang="en-US">
                <a:ln>
                  <a:solidFill>
                    <a:prstClr val="black">
                      <a:lumMod val="75000"/>
                      <a:lumOff val="25000"/>
                      <a:alpha val="10000"/>
                    </a:prstClr>
                  </a:solidFill>
                </a:ln>
                <a:effectLst>
                  <a:outerShdw blurRad="9525" dist="25400" dir="14640000" algn="tl" rotWithShape="0">
                    <a:prstClr val="black">
                      <a:alpha val="30000"/>
                    </a:prstClr>
                  </a:outerShdw>
                </a:effectLst>
                <a:ea typeface="+mn-lt"/>
                <a:cs typeface="+mn-lt"/>
              </a:rPr>
              <a:t> </a:t>
            </a:r>
            <a:endParaRPr lang="en-US">
              <a:ln>
                <a:solidFill>
                  <a:prstClr val="black">
                    <a:lumMod val="75000"/>
                    <a:lumOff val="25000"/>
                    <a:alpha val="10000"/>
                  </a:prstClr>
                </a:solidFill>
              </a:ln>
              <a:effectLst>
                <a:outerShdw blurRad="9525" dist="25400" dir="14640000" algn="tl" rotWithShape="0">
                  <a:prstClr val="black">
                    <a:alpha val="30000"/>
                  </a:prstClr>
                </a:outerShdw>
              </a:effectLst>
            </a:endParaRPr>
          </a:p>
          <a:p>
            <a:pPr marL="415925" indent="-305435">
              <a:buFont typeface="Wingdings" charset="2"/>
              <a:buChar char="Ø"/>
            </a:pPr>
            <a:r>
              <a:rPr lang="en-US">
                <a:ln>
                  <a:solidFill>
                    <a:prstClr val="black">
                      <a:lumMod val="75000"/>
                      <a:lumOff val="25000"/>
                      <a:alpha val="10000"/>
                    </a:prstClr>
                  </a:solidFill>
                </a:ln>
                <a:effectLst>
                  <a:outerShdw blurRad="9525" dist="25400" dir="14640000" algn="tl" rotWithShape="0">
                    <a:prstClr val="black">
                      <a:alpha val="30000"/>
                    </a:prstClr>
                  </a:outerShdw>
                </a:effectLst>
                <a:ea typeface="+mn-lt"/>
                <a:cs typeface="+mn-lt"/>
              </a:rPr>
              <a:t>Educate – Engage – Entertain </a:t>
            </a:r>
          </a:p>
          <a:p>
            <a:pPr marL="415925" indent="-305435">
              <a:buFont typeface="Wingdings" charset="2"/>
              <a:buChar char="Ø"/>
            </a:pPr>
            <a:r>
              <a:rPr lang="en-US">
                <a:ln>
                  <a:solidFill>
                    <a:prstClr val="black">
                      <a:lumMod val="75000"/>
                      <a:lumOff val="25000"/>
                      <a:alpha val="10000"/>
                    </a:prstClr>
                  </a:solidFill>
                </a:ln>
                <a:effectLst>
                  <a:outerShdw blurRad="9525" dist="25400" dir="14640000" algn="tl" rotWithShape="0">
                    <a:prstClr val="black">
                      <a:alpha val="30000"/>
                    </a:prstClr>
                  </a:outerShdw>
                </a:effectLst>
                <a:ea typeface="+mn-lt"/>
                <a:cs typeface="+mn-lt"/>
              </a:rPr>
              <a:t>Connection before Content</a:t>
            </a:r>
            <a:endParaRPr lang="en-US">
              <a:ln>
                <a:solidFill>
                  <a:prstClr val="black">
                    <a:lumMod val="75000"/>
                    <a:lumOff val="25000"/>
                    <a:alpha val="10000"/>
                  </a:prstClr>
                </a:solidFill>
              </a:ln>
              <a:effectLst>
                <a:outerShdw blurRad="9525" dist="25400" dir="14640000" algn="tl" rotWithShape="0">
                  <a:prstClr val="black">
                    <a:alpha val="30000"/>
                  </a:prstClr>
                </a:outerShdw>
              </a:effectLst>
            </a:endParaRPr>
          </a:p>
          <a:p>
            <a:pPr marL="37465" indent="0">
              <a:buNone/>
            </a:pPr>
            <a:endParaRPr lang="en-US">
              <a:ln>
                <a:solidFill>
                  <a:prstClr val="black">
                    <a:lumMod val="75000"/>
                    <a:lumOff val="25000"/>
                    <a:alpha val="10000"/>
                  </a:prstClr>
                </a:solidFill>
              </a:ln>
              <a:effectLst>
                <a:outerShdw blurRad="9525" dist="25400" dir="14640000" algn="tl" rotWithShape="0">
                  <a:prstClr val="black">
                    <a:alpha val="30000"/>
                  </a:prstClr>
                </a:outerShdw>
              </a:effectLst>
            </a:endParaRPr>
          </a:p>
        </p:txBody>
      </p:sp>
    </p:spTree>
    <p:extLst>
      <p:ext uri="{BB962C8B-B14F-4D97-AF65-F5344CB8AC3E}">
        <p14:creationId xmlns:p14="http://schemas.microsoft.com/office/powerpoint/2010/main" val="2879744601"/>
      </p:ext>
    </p:extLst>
  </p:cSld>
  <p:clrMapOvr>
    <a:overrideClrMapping bg1="lt1" tx1="dk1" bg2="lt2" tx2="dk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useBgFill="1">
        <p:nvSpPr>
          <p:cNvPr id="349" name="Rectangle 348">
            <a:extLst>
              <a:ext uri="{FF2B5EF4-FFF2-40B4-BE49-F238E27FC236}">
                <a16:creationId xmlns:a16="http://schemas.microsoft.com/office/drawing/2014/main" id="{95CB840F-8E41-4CA5-B79B-25CC80AD23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63C606D-E560-4820-9C3E-3B881D30AD5A}"/>
              </a:ext>
            </a:extLst>
          </p:cNvPr>
          <p:cNvSpPr>
            <a:spLocks noGrp="1"/>
          </p:cNvSpPr>
          <p:nvPr>
            <p:ph type="title"/>
          </p:nvPr>
        </p:nvSpPr>
        <p:spPr>
          <a:xfrm>
            <a:off x="913796" y="643465"/>
            <a:ext cx="3382638" cy="1370605"/>
          </a:xfrm>
        </p:spPr>
        <p:txBody>
          <a:bodyPr>
            <a:normAutofit/>
          </a:bodyPr>
          <a:lstStyle/>
          <a:p>
            <a:pPr algn="l"/>
            <a:r>
              <a:rPr lang="en-US" sz="3000">
                <a:ln>
                  <a:solidFill>
                    <a:prstClr val="black">
                      <a:lumMod val="75000"/>
                      <a:lumOff val="25000"/>
                      <a:alpha val="10000"/>
                    </a:prstClr>
                  </a:solidFill>
                </a:ln>
                <a:effectLst>
                  <a:outerShdw blurRad="9525" dist="25400" dir="14640000" algn="tl" rotWithShape="0">
                    <a:prstClr val="black">
                      <a:alpha val="30000"/>
                    </a:prstClr>
                  </a:outerShdw>
                </a:effectLst>
              </a:rPr>
              <a:t>SETTING THE FOUNDATION,</a:t>
            </a:r>
          </a:p>
        </p:txBody>
      </p:sp>
      <p:pic>
        <p:nvPicPr>
          <p:cNvPr id="16" name="Picture 16">
            <a:extLst>
              <a:ext uri="{FF2B5EF4-FFF2-40B4-BE49-F238E27FC236}">
                <a16:creationId xmlns:a16="http://schemas.microsoft.com/office/drawing/2014/main" id="{17C95683-3D10-A8ED-EC85-C67359C806FD}"/>
              </a:ext>
            </a:extLst>
          </p:cNvPr>
          <p:cNvPicPr>
            <a:picLocks noChangeAspect="1"/>
          </p:cNvPicPr>
          <p:nvPr/>
        </p:nvPicPr>
        <p:blipFill rotWithShape="1">
          <a:blip r:embed="rId4"/>
          <a:srcRect l="1035" r="10298"/>
          <a:stretch/>
        </p:blipFill>
        <p:spPr>
          <a:xfrm>
            <a:off x="5944050" y="643466"/>
            <a:ext cx="4575780" cy="5147733"/>
          </a:xfrm>
          <a:prstGeom prst="rect">
            <a:avLst/>
          </a:prstGeom>
        </p:spPr>
      </p:pic>
      <p:graphicFrame>
        <p:nvGraphicFramePr>
          <p:cNvPr id="344" name="Diagram 344">
            <a:extLst>
              <a:ext uri="{FF2B5EF4-FFF2-40B4-BE49-F238E27FC236}">
                <a16:creationId xmlns:a16="http://schemas.microsoft.com/office/drawing/2014/main" id="{E9E83B3E-7D30-4B2B-6C36-762861A55D9A}"/>
              </a:ext>
            </a:extLst>
          </p:cNvPr>
          <p:cNvGraphicFramePr/>
          <p:nvPr>
            <p:extLst>
              <p:ext uri="{D42A27DB-BD31-4B8C-83A1-F6EECF244321}">
                <p14:modId xmlns:p14="http://schemas.microsoft.com/office/powerpoint/2010/main" val="3166260211"/>
              </p:ext>
            </p:extLst>
          </p:nvPr>
        </p:nvGraphicFramePr>
        <p:xfrm>
          <a:off x="913796" y="1795598"/>
          <a:ext cx="4543417" cy="400500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4226812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3E5BF8-1127-60B5-6343-5626D5AA03CD}"/>
              </a:ext>
            </a:extLst>
          </p:cNvPr>
          <p:cNvSpPr>
            <a:spLocks noGrp="1"/>
          </p:cNvSpPr>
          <p:nvPr>
            <p:ph type="title"/>
          </p:nvPr>
        </p:nvSpPr>
        <p:spPr>
          <a:xfrm>
            <a:off x="487971" y="-254892"/>
            <a:ext cx="10353762" cy="1257300"/>
          </a:xfrm>
        </p:spPr>
        <p:txBody>
          <a:bodyPr/>
          <a:lstStyle/>
          <a:p>
            <a:r>
              <a:rPr lang="en-US">
                <a:ln>
                  <a:solidFill>
                    <a:prstClr val="black">
                      <a:lumMod val="75000"/>
                      <a:lumOff val="25000"/>
                      <a:alpha val="10000"/>
                    </a:prstClr>
                  </a:solidFill>
                </a:ln>
                <a:effectLst>
                  <a:outerShdw blurRad="9525" dist="25400" dir="14640000" algn="tl" rotWithShape="0">
                    <a:prstClr val="black">
                      <a:alpha val="30000"/>
                    </a:prstClr>
                  </a:outerShdw>
                </a:effectLst>
              </a:rPr>
              <a:t>NEXT,</a:t>
            </a:r>
            <a:endParaRPr lang="en-US"/>
          </a:p>
        </p:txBody>
      </p:sp>
      <p:sp>
        <p:nvSpPr>
          <p:cNvPr id="3" name="Text Placeholder 2">
            <a:extLst>
              <a:ext uri="{FF2B5EF4-FFF2-40B4-BE49-F238E27FC236}">
                <a16:creationId xmlns:a16="http://schemas.microsoft.com/office/drawing/2014/main" id="{4BC67202-D50C-F047-7341-8C2D2927038F}"/>
              </a:ext>
            </a:extLst>
          </p:cNvPr>
          <p:cNvSpPr>
            <a:spLocks noGrp="1"/>
          </p:cNvSpPr>
          <p:nvPr>
            <p:ph idx="1"/>
          </p:nvPr>
        </p:nvSpPr>
        <p:spPr>
          <a:xfrm>
            <a:off x="265144" y="720116"/>
            <a:ext cx="3755336" cy="5257333"/>
          </a:xfrm>
        </p:spPr>
        <p:txBody>
          <a:bodyPr vert="horz" lIns="91440" tIns="45720" rIns="91440" bIns="45720" rtlCol="0" anchor="t">
            <a:noAutofit/>
          </a:bodyPr>
          <a:lstStyle/>
          <a:p>
            <a:pPr marL="37465" indent="0">
              <a:lnSpc>
                <a:spcPct val="100000"/>
              </a:lnSpc>
              <a:buNone/>
            </a:pPr>
            <a:endParaRPr lang="en-US" sz="1600" dirty="0">
              <a:ln>
                <a:solidFill>
                  <a:prstClr val="black">
                    <a:lumMod val="75000"/>
                    <a:lumOff val="25000"/>
                    <a:alpha val="10000"/>
                  </a:prstClr>
                </a:solidFill>
              </a:ln>
              <a:effectLst>
                <a:outerShdw blurRad="9525" dist="25400" dir="14640000" algn="tl" rotWithShape="0">
                  <a:prstClr val="black">
                    <a:alpha val="30000"/>
                  </a:prstClr>
                </a:outerShdw>
              </a:effectLst>
              <a:ea typeface="+mn-lt"/>
              <a:cs typeface="+mn-lt"/>
            </a:endParaRPr>
          </a:p>
          <a:p>
            <a:pPr marL="37465" indent="0">
              <a:lnSpc>
                <a:spcPct val="100000"/>
              </a:lnSpc>
              <a:buNone/>
            </a:pPr>
            <a:r>
              <a:rPr lang="en-US" sz="1800" b="1" u="sng" dirty="0">
                <a:ln>
                  <a:solidFill>
                    <a:prstClr val="black">
                      <a:lumMod val="75000"/>
                      <a:lumOff val="25000"/>
                      <a:alpha val="10000"/>
                    </a:prstClr>
                  </a:solidFill>
                </a:ln>
                <a:effectLst>
                  <a:outerShdw blurRad="9525" dist="25400" dir="14640000" algn="tl" rotWithShape="0">
                    <a:prstClr val="black">
                      <a:alpha val="30000"/>
                    </a:prstClr>
                  </a:outerShdw>
                </a:effectLst>
                <a:ea typeface="+mn-lt"/>
                <a:cs typeface="+mn-lt"/>
              </a:rPr>
              <a:t>Undergraduates -- </a:t>
            </a:r>
          </a:p>
          <a:p>
            <a:pPr marL="380365" indent="-342900">
              <a:lnSpc>
                <a:spcPct val="100000"/>
              </a:lnSpc>
              <a:buAutoNum type="arabicPeriod"/>
            </a:pPr>
            <a:r>
              <a:rPr lang="en-US" sz="1800" dirty="0">
                <a:ln>
                  <a:solidFill>
                    <a:prstClr val="black">
                      <a:lumMod val="75000"/>
                      <a:lumOff val="25000"/>
                      <a:alpha val="10000"/>
                    </a:prstClr>
                  </a:solidFill>
                </a:ln>
                <a:effectLst>
                  <a:outerShdw blurRad="9525" dist="25400" dir="14640000" algn="tl" rotWithShape="0">
                    <a:prstClr val="black">
                      <a:alpha val="30000"/>
                    </a:prstClr>
                  </a:outerShdw>
                </a:effectLst>
                <a:ea typeface="+mn-lt"/>
                <a:cs typeface="+mn-lt"/>
              </a:rPr>
              <a:t>Arts Club</a:t>
            </a:r>
          </a:p>
          <a:p>
            <a:pPr marL="380365" indent="-342900">
              <a:lnSpc>
                <a:spcPct val="100000"/>
              </a:lnSpc>
              <a:buAutoNum type="arabicPeriod"/>
            </a:pPr>
            <a:r>
              <a:rPr lang="en-US" sz="1800" dirty="0">
                <a:ln>
                  <a:solidFill>
                    <a:prstClr val="black">
                      <a:lumMod val="75000"/>
                      <a:lumOff val="25000"/>
                      <a:alpha val="10000"/>
                    </a:prstClr>
                  </a:solidFill>
                </a:ln>
                <a:effectLst>
                  <a:outerShdw blurRad="9525" dist="25400" dir="14640000" algn="tl" rotWithShape="0">
                    <a:prstClr val="black">
                      <a:alpha val="30000"/>
                    </a:prstClr>
                  </a:outerShdw>
                </a:effectLst>
                <a:ea typeface="+mn-lt"/>
                <a:cs typeface="+mn-lt"/>
              </a:rPr>
              <a:t>Dance Club</a:t>
            </a:r>
          </a:p>
          <a:p>
            <a:pPr marL="380365" indent="-342900">
              <a:lnSpc>
                <a:spcPct val="100000"/>
              </a:lnSpc>
              <a:buAutoNum type="arabicPeriod"/>
            </a:pPr>
            <a:r>
              <a:rPr lang="en-US" sz="1800" dirty="0">
                <a:ln>
                  <a:solidFill>
                    <a:prstClr val="black">
                      <a:lumMod val="75000"/>
                      <a:lumOff val="25000"/>
                      <a:alpha val="10000"/>
                    </a:prstClr>
                  </a:solidFill>
                </a:ln>
                <a:effectLst>
                  <a:outerShdw blurRad="9525" dist="25400" dir="14640000" algn="tl" rotWithShape="0">
                    <a:prstClr val="black">
                      <a:alpha val="30000"/>
                    </a:prstClr>
                  </a:outerShdw>
                </a:effectLst>
                <a:ea typeface="+mn-lt"/>
                <a:cs typeface="+mn-lt"/>
              </a:rPr>
              <a:t>Empowered Women Collective</a:t>
            </a:r>
          </a:p>
          <a:p>
            <a:pPr marL="380365" indent="-342900">
              <a:lnSpc>
                <a:spcPct val="100000"/>
              </a:lnSpc>
              <a:buAutoNum type="arabicPeriod"/>
            </a:pPr>
            <a:r>
              <a:rPr lang="en-US" sz="1800" dirty="0">
                <a:ln>
                  <a:solidFill>
                    <a:prstClr val="black">
                      <a:lumMod val="75000"/>
                      <a:lumOff val="25000"/>
                      <a:alpha val="10000"/>
                    </a:prstClr>
                  </a:solidFill>
                </a:ln>
                <a:effectLst>
                  <a:outerShdw blurRad="9525" dist="25400" dir="14640000" algn="tl" rotWithShape="0">
                    <a:prstClr val="black">
                      <a:alpha val="30000"/>
                    </a:prstClr>
                  </a:outerShdw>
                </a:effectLst>
                <a:ea typeface="+mn-lt"/>
                <a:cs typeface="+mn-lt"/>
              </a:rPr>
              <a:t>Gaming Club</a:t>
            </a:r>
          </a:p>
          <a:p>
            <a:pPr marL="380365" indent="-342900">
              <a:lnSpc>
                <a:spcPct val="100000"/>
              </a:lnSpc>
              <a:buAutoNum type="arabicPeriod"/>
            </a:pPr>
            <a:r>
              <a:rPr lang="en-US" sz="1800" dirty="0">
                <a:ln>
                  <a:solidFill>
                    <a:prstClr val="black">
                      <a:lumMod val="75000"/>
                      <a:lumOff val="25000"/>
                      <a:alpha val="10000"/>
                    </a:prstClr>
                  </a:solidFill>
                </a:ln>
                <a:effectLst>
                  <a:outerShdw blurRad="9525" dist="25400" dir="14640000" algn="tl" rotWithShape="0">
                    <a:prstClr val="black">
                      <a:alpha val="30000"/>
                    </a:prstClr>
                  </a:outerShdw>
                </a:effectLst>
                <a:ea typeface="+mn-lt"/>
                <a:cs typeface="+mn-lt"/>
              </a:rPr>
              <a:t>Hartford Pre-Med Association</a:t>
            </a:r>
          </a:p>
          <a:p>
            <a:pPr marL="380365" indent="-342900">
              <a:lnSpc>
                <a:spcPct val="100000"/>
              </a:lnSpc>
              <a:buAutoNum type="arabicPeriod"/>
            </a:pPr>
            <a:r>
              <a:rPr lang="en-US" sz="1800" dirty="0">
                <a:ln>
                  <a:solidFill>
                    <a:prstClr val="black">
                      <a:lumMod val="75000"/>
                      <a:lumOff val="25000"/>
                      <a:alpha val="10000"/>
                    </a:prstClr>
                  </a:solidFill>
                </a:ln>
                <a:effectLst>
                  <a:outerShdw blurRad="9525" dist="25400" dir="14640000" algn="tl" rotWithShape="0">
                    <a:prstClr val="black">
                      <a:alpha val="30000"/>
                    </a:prstClr>
                  </a:outerShdw>
                </a:effectLst>
                <a:ea typeface="+mn-lt"/>
                <a:cs typeface="+mn-lt"/>
              </a:rPr>
              <a:t>Hus-Keys A Cappella Group</a:t>
            </a:r>
          </a:p>
          <a:p>
            <a:pPr marL="380365" indent="-342900">
              <a:lnSpc>
                <a:spcPct val="100000"/>
              </a:lnSpc>
              <a:buAutoNum type="arabicPeriod"/>
            </a:pPr>
            <a:r>
              <a:rPr lang="en-US" sz="1800" dirty="0">
                <a:ln>
                  <a:solidFill>
                    <a:prstClr val="black">
                      <a:lumMod val="75000"/>
                      <a:lumOff val="25000"/>
                      <a:alpha val="10000"/>
                    </a:prstClr>
                  </a:solidFill>
                </a:ln>
                <a:effectLst>
                  <a:outerShdw blurRad="9525" dist="25400" dir="14640000" algn="tl" rotWithShape="0">
                    <a:prstClr val="black">
                      <a:alpha val="30000"/>
                    </a:prstClr>
                  </a:outerShdw>
                </a:effectLst>
                <a:ea typeface="+mn-lt"/>
                <a:cs typeface="+mn-lt"/>
              </a:rPr>
              <a:t>Investment Analysis Society</a:t>
            </a:r>
          </a:p>
          <a:p>
            <a:pPr marL="380365" indent="-342900">
              <a:lnSpc>
                <a:spcPct val="100000"/>
              </a:lnSpc>
              <a:buAutoNum type="arabicPeriod"/>
            </a:pPr>
            <a:r>
              <a:rPr lang="en-US" sz="1800" dirty="0">
                <a:ln>
                  <a:solidFill>
                    <a:prstClr val="black">
                      <a:lumMod val="75000"/>
                      <a:lumOff val="25000"/>
                      <a:alpha val="10000"/>
                    </a:prstClr>
                  </a:solidFill>
                </a:ln>
                <a:effectLst>
                  <a:outerShdw blurRad="9525" dist="25400" dir="14640000" algn="tl" rotWithShape="0">
                    <a:prstClr val="black">
                      <a:alpha val="30000"/>
                    </a:prstClr>
                  </a:outerShdw>
                </a:effectLst>
                <a:ea typeface="+mn-lt"/>
                <a:cs typeface="+mn-lt"/>
              </a:rPr>
              <a:t>Muslim Student Association (MSA)</a:t>
            </a:r>
          </a:p>
          <a:p>
            <a:pPr marL="380365" indent="-342900">
              <a:lnSpc>
                <a:spcPct val="100000"/>
              </a:lnSpc>
              <a:buAutoNum type="arabicPeriod"/>
            </a:pPr>
            <a:r>
              <a:rPr lang="en-US" sz="1800" dirty="0">
                <a:ln>
                  <a:solidFill>
                    <a:prstClr val="black">
                      <a:lumMod val="75000"/>
                      <a:lumOff val="25000"/>
                      <a:alpha val="10000"/>
                    </a:prstClr>
                  </a:solidFill>
                </a:ln>
                <a:effectLst>
                  <a:outerShdw blurRad="9525" dist="25400" dir="14640000" algn="tl" rotWithShape="0">
                    <a:prstClr val="black">
                      <a:alpha val="30000"/>
                    </a:prstClr>
                  </a:outerShdw>
                </a:effectLst>
                <a:ea typeface="+mn-lt"/>
                <a:cs typeface="+mn-lt"/>
              </a:rPr>
              <a:t>Pre-Healthcare Organization</a:t>
            </a:r>
            <a:endParaRPr lang="en-US" sz="1800" dirty="0">
              <a:ln>
                <a:solidFill>
                  <a:prstClr val="black">
                    <a:lumMod val="75000"/>
                    <a:lumOff val="25000"/>
                    <a:alpha val="10000"/>
                  </a:prstClr>
                </a:solidFill>
              </a:ln>
              <a:effectLst>
                <a:outerShdw blurRad="9525" dist="25400" dir="14640000" algn="tl" rotWithShape="0">
                  <a:prstClr val="black">
                    <a:alpha val="30000"/>
                  </a:prstClr>
                </a:outerShdw>
              </a:effectLst>
            </a:endParaRPr>
          </a:p>
          <a:p>
            <a:pPr marL="37465" indent="0">
              <a:lnSpc>
                <a:spcPct val="100000"/>
              </a:lnSpc>
              <a:buNone/>
            </a:pPr>
            <a:endParaRPr lang="en-US" sz="1300">
              <a:ln>
                <a:solidFill>
                  <a:prstClr val="black">
                    <a:lumMod val="75000"/>
                    <a:lumOff val="25000"/>
                    <a:alpha val="10000"/>
                  </a:prstClr>
                </a:solidFill>
              </a:ln>
              <a:effectLst>
                <a:outerShdw blurRad="9525" dist="25400" dir="14640000" algn="tl" rotWithShape="0">
                  <a:prstClr val="black">
                    <a:alpha val="30000"/>
                  </a:prstClr>
                </a:outerShdw>
              </a:effectLst>
            </a:endParaRPr>
          </a:p>
          <a:p>
            <a:pPr marL="380365" indent="-342900">
              <a:lnSpc>
                <a:spcPct val="100000"/>
              </a:lnSpc>
              <a:buAutoNum type="arabicPeriod"/>
            </a:pPr>
            <a:endParaRPr lang="en-US" sz="1300">
              <a:ln>
                <a:solidFill>
                  <a:prstClr val="black">
                    <a:lumMod val="75000"/>
                    <a:lumOff val="25000"/>
                    <a:alpha val="10000"/>
                  </a:prstClr>
                </a:solidFill>
              </a:ln>
              <a:effectLst>
                <a:outerShdw blurRad="9525" dist="25400" dir="14640000" algn="tl" rotWithShape="0">
                  <a:prstClr val="black">
                    <a:alpha val="30000"/>
                  </a:prstClr>
                </a:outerShdw>
              </a:effectLst>
            </a:endParaRPr>
          </a:p>
          <a:p>
            <a:pPr indent="-305435">
              <a:lnSpc>
                <a:spcPct val="100000"/>
              </a:lnSpc>
            </a:pPr>
            <a:endParaRPr lang="en-US" sz="1300">
              <a:ln>
                <a:solidFill>
                  <a:prstClr val="black">
                    <a:lumMod val="75000"/>
                    <a:lumOff val="25000"/>
                    <a:alpha val="10000"/>
                  </a:prstClr>
                </a:solidFill>
              </a:ln>
              <a:effectLst>
                <a:outerShdw blurRad="9525" dist="25400" dir="14640000" algn="tl" rotWithShape="0">
                  <a:prstClr val="black">
                    <a:alpha val="30000"/>
                  </a:prstClr>
                </a:outerShdw>
              </a:effectLst>
            </a:endParaRPr>
          </a:p>
        </p:txBody>
      </p:sp>
      <p:sp>
        <p:nvSpPr>
          <p:cNvPr id="5" name="Text Placeholder 2">
            <a:extLst>
              <a:ext uri="{FF2B5EF4-FFF2-40B4-BE49-F238E27FC236}">
                <a16:creationId xmlns:a16="http://schemas.microsoft.com/office/drawing/2014/main" id="{D0C8908D-AC63-4A35-E0DA-5C5FAFEA8871}"/>
              </a:ext>
            </a:extLst>
          </p:cNvPr>
          <p:cNvSpPr txBox="1">
            <a:spLocks/>
          </p:cNvSpPr>
          <p:nvPr/>
        </p:nvSpPr>
        <p:spPr>
          <a:xfrm>
            <a:off x="8337245" y="801541"/>
            <a:ext cx="3001995" cy="5257333"/>
          </a:xfrm>
          <a:prstGeom prst="rect">
            <a:avLst/>
          </a:prstGeom>
          <a:effectLst>
            <a:outerShdw blurRad="25400" dir="17880000">
              <a:srgbClr val="000000">
                <a:alpha val="46000"/>
              </a:srgbClr>
            </a:outerShdw>
          </a:effectLst>
        </p:spPr>
        <p:txBody>
          <a:bodyPr vert="horz" lIns="91440" tIns="45720" rIns="91440" bIns="45720" rtlCol="0" anchor="t">
            <a:noAutofit/>
          </a:bodyPr>
          <a:lstStyle>
            <a:lvl1pPr marL="342900" indent="-306000" algn="l" defTabSz="457200" rtl="0" eaLnBrk="1" latinLnBrk="0" hangingPunct="1">
              <a:lnSpc>
                <a:spcPct val="110000"/>
              </a:lnSpc>
              <a:spcBef>
                <a:spcPct val="20000"/>
              </a:spcBef>
              <a:spcAft>
                <a:spcPts val="600"/>
              </a:spcAft>
              <a:buClr>
                <a:schemeClr val="tx2"/>
              </a:buClr>
              <a:buSzPct val="70000"/>
              <a:buFont typeface="Wingdings 2" charset="2"/>
              <a:buChar char=""/>
              <a:defRPr sz="23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21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marL="37465" indent="0">
              <a:lnSpc>
                <a:spcPct val="100000"/>
              </a:lnSpc>
              <a:buFont typeface="Wingdings 2" charset="2"/>
              <a:buNone/>
            </a:pPr>
            <a:endParaRPr lang="en-US" sz="1600" dirty="0">
              <a:ln>
                <a:solidFill>
                  <a:prstClr val="black">
                    <a:lumMod val="75000"/>
                    <a:lumOff val="25000"/>
                    <a:alpha val="10000"/>
                  </a:prstClr>
                </a:solidFill>
              </a:ln>
              <a:effectLst>
                <a:outerShdw blurRad="9525" dist="25400" dir="14640000" algn="tl" rotWithShape="0">
                  <a:prstClr val="black">
                    <a:alpha val="30000"/>
                  </a:prstClr>
                </a:outerShdw>
              </a:effectLst>
              <a:ea typeface="+mn-lt"/>
              <a:cs typeface="+mn-lt"/>
            </a:endParaRPr>
          </a:p>
          <a:p>
            <a:pPr marL="37465" indent="0">
              <a:lnSpc>
                <a:spcPct val="100000"/>
              </a:lnSpc>
              <a:buNone/>
            </a:pPr>
            <a:r>
              <a:rPr lang="en-US" sz="1500" b="1" u="sng" dirty="0">
                <a:ln>
                  <a:solidFill>
                    <a:prstClr val="black">
                      <a:lumMod val="75000"/>
                      <a:lumOff val="25000"/>
                      <a:alpha val="10000"/>
                    </a:prstClr>
                  </a:solidFill>
                </a:ln>
                <a:effectLst>
                  <a:outerShdw blurRad="9525" dist="25400" dir="14640000" algn="tl" rotWithShape="0">
                    <a:prstClr val="black">
                      <a:alpha val="30000"/>
                    </a:prstClr>
                  </a:outerShdw>
                </a:effectLst>
                <a:ea typeface="+mn-lt"/>
                <a:cs typeface="+mn-lt"/>
              </a:rPr>
              <a:t>Graduate -- </a:t>
            </a:r>
          </a:p>
          <a:p>
            <a:pPr marL="380365" indent="-342900">
              <a:lnSpc>
                <a:spcPct val="100000"/>
              </a:lnSpc>
              <a:buFont typeface="Wingdings 2" charset="2"/>
              <a:buAutoNum type="arabicPeriod"/>
            </a:pPr>
            <a:r>
              <a:rPr lang="en-US" sz="1500" dirty="0">
                <a:ln>
                  <a:solidFill>
                    <a:prstClr val="black">
                      <a:lumMod val="75000"/>
                      <a:lumOff val="25000"/>
                      <a:alpha val="10000"/>
                    </a:prstClr>
                  </a:solidFill>
                </a:ln>
                <a:effectLst>
                  <a:outerShdw blurRad="9525" dist="25400" dir="14640000" algn="tl" rotWithShape="0">
                    <a:prstClr val="black">
                      <a:alpha val="30000"/>
                    </a:prstClr>
                  </a:outerShdw>
                </a:effectLst>
                <a:ea typeface="+mn-lt"/>
                <a:cs typeface="+mn-lt"/>
              </a:rPr>
              <a:t>SSW Graduate Student Association (SSW GSA)</a:t>
            </a:r>
          </a:p>
          <a:p>
            <a:pPr marL="380365" indent="-342900">
              <a:lnSpc>
                <a:spcPct val="100000"/>
              </a:lnSpc>
              <a:buFont typeface="Wingdings 2" charset="2"/>
              <a:buAutoNum type="arabicPeriod"/>
            </a:pPr>
            <a:r>
              <a:rPr lang="en-US" sz="1500" dirty="0">
                <a:ln>
                  <a:solidFill>
                    <a:prstClr val="black">
                      <a:lumMod val="75000"/>
                      <a:lumOff val="25000"/>
                      <a:alpha val="10000"/>
                    </a:prstClr>
                  </a:solidFill>
                </a:ln>
                <a:effectLst>
                  <a:outerShdw blurRad="9525" dist="25400" dir="14640000" algn="tl" rotWithShape="0">
                    <a:prstClr val="black">
                      <a:alpha val="30000"/>
                    </a:prstClr>
                  </a:outerShdw>
                </a:effectLst>
              </a:rPr>
              <a:t>Graduate Association of Public Policy Students (GAPPS)</a:t>
            </a:r>
          </a:p>
          <a:p>
            <a:pPr marL="380365" indent="-342900">
              <a:lnSpc>
                <a:spcPct val="100000"/>
              </a:lnSpc>
              <a:buAutoNum type="arabicPeriod"/>
            </a:pPr>
            <a:r>
              <a:rPr lang="en-US" sz="1500" dirty="0">
                <a:ln>
                  <a:solidFill>
                    <a:prstClr val="black">
                      <a:lumMod val="75000"/>
                      <a:lumOff val="25000"/>
                      <a:alpha val="10000"/>
                    </a:prstClr>
                  </a:solidFill>
                </a:ln>
                <a:effectLst>
                  <a:outerShdw blurRad="9525" dist="25400" dir="14640000" algn="tl" rotWithShape="0">
                    <a:prstClr val="black">
                      <a:alpha val="30000"/>
                    </a:prstClr>
                  </a:outerShdw>
                </a:effectLst>
              </a:rPr>
              <a:t>Student Bar Association</a:t>
            </a:r>
          </a:p>
          <a:p>
            <a:pPr marL="380365" indent="-342900">
              <a:lnSpc>
                <a:spcPct val="100000"/>
              </a:lnSpc>
              <a:buAutoNum type="arabicPeriod"/>
            </a:pPr>
            <a:r>
              <a:rPr lang="en-US" sz="1500" dirty="0">
                <a:ln>
                  <a:solidFill>
                    <a:prstClr val="black">
                      <a:lumMod val="75000"/>
                      <a:lumOff val="25000"/>
                      <a:alpha val="10000"/>
                    </a:prstClr>
                  </a:solidFill>
                </a:ln>
                <a:effectLst>
                  <a:outerShdw blurRad="9525" dist="25400" dir="14640000" algn="tl" rotWithShape="0">
                    <a:prstClr val="black">
                      <a:alpha val="30000"/>
                    </a:prstClr>
                  </a:outerShdw>
                </a:effectLst>
              </a:rPr>
              <a:t>Graduate Business Association (GBA)</a:t>
            </a:r>
          </a:p>
          <a:p>
            <a:pPr marL="37465" indent="0">
              <a:lnSpc>
                <a:spcPct val="100000"/>
              </a:lnSpc>
              <a:buNone/>
            </a:pPr>
            <a:endParaRPr lang="en-US" sz="1300">
              <a:ln>
                <a:solidFill>
                  <a:prstClr val="black">
                    <a:lumMod val="75000"/>
                    <a:lumOff val="25000"/>
                    <a:alpha val="10000"/>
                  </a:prstClr>
                </a:solidFill>
              </a:ln>
              <a:effectLst>
                <a:outerShdw blurRad="9525" dist="25400" dir="14640000" algn="tl" rotWithShape="0">
                  <a:prstClr val="black">
                    <a:alpha val="30000"/>
                  </a:prstClr>
                </a:outerShdw>
              </a:effectLst>
            </a:endParaRPr>
          </a:p>
          <a:p>
            <a:pPr marL="380365" indent="-342900">
              <a:lnSpc>
                <a:spcPct val="100000"/>
              </a:lnSpc>
              <a:buAutoNum type="arabicPeriod"/>
            </a:pPr>
            <a:endParaRPr lang="en-US" sz="1300">
              <a:ln>
                <a:solidFill>
                  <a:prstClr val="black">
                    <a:lumMod val="75000"/>
                    <a:lumOff val="25000"/>
                    <a:alpha val="10000"/>
                  </a:prstClr>
                </a:solidFill>
              </a:ln>
              <a:effectLst>
                <a:outerShdw blurRad="9525" dist="25400" dir="14640000" algn="tl" rotWithShape="0">
                  <a:prstClr val="black">
                    <a:alpha val="30000"/>
                  </a:prstClr>
                </a:outerShdw>
              </a:effectLst>
            </a:endParaRPr>
          </a:p>
          <a:p>
            <a:pPr indent="-305435">
              <a:lnSpc>
                <a:spcPct val="100000"/>
              </a:lnSpc>
            </a:pPr>
            <a:endParaRPr lang="en-US" sz="1300">
              <a:ln>
                <a:solidFill>
                  <a:prstClr val="black">
                    <a:lumMod val="75000"/>
                    <a:lumOff val="25000"/>
                    <a:alpha val="10000"/>
                  </a:prstClr>
                </a:solidFill>
              </a:ln>
              <a:effectLst>
                <a:outerShdw blurRad="9525" dist="25400" dir="14640000" algn="tl" rotWithShape="0">
                  <a:prstClr val="black">
                    <a:alpha val="30000"/>
                  </a:prstClr>
                </a:outerShdw>
              </a:effectLst>
            </a:endParaRPr>
          </a:p>
        </p:txBody>
      </p:sp>
      <p:sp>
        <p:nvSpPr>
          <p:cNvPr id="4" name="Text Placeholder 2">
            <a:extLst>
              <a:ext uri="{FF2B5EF4-FFF2-40B4-BE49-F238E27FC236}">
                <a16:creationId xmlns:a16="http://schemas.microsoft.com/office/drawing/2014/main" id="{311C26F8-FD79-2617-DEBB-3645CC1CECD9}"/>
              </a:ext>
            </a:extLst>
          </p:cNvPr>
          <p:cNvSpPr txBox="1">
            <a:spLocks/>
          </p:cNvSpPr>
          <p:nvPr/>
        </p:nvSpPr>
        <p:spPr>
          <a:xfrm>
            <a:off x="3917728" y="1000700"/>
            <a:ext cx="3971811" cy="5257333"/>
          </a:xfrm>
          <a:prstGeom prst="rect">
            <a:avLst/>
          </a:prstGeom>
          <a:effectLst>
            <a:outerShdw blurRad="25400" dir="17880000">
              <a:srgbClr val="000000">
                <a:alpha val="46000"/>
              </a:srgbClr>
            </a:outerShdw>
          </a:effectLst>
        </p:spPr>
        <p:txBody>
          <a:bodyPr vert="horz" lIns="91440" tIns="45720" rIns="91440" bIns="45720" rtlCol="0" anchor="t">
            <a:noAutofit/>
          </a:bodyPr>
          <a:lstStyle>
            <a:lvl1pPr marL="342900" indent="-306000" algn="l" defTabSz="457200" rtl="0" eaLnBrk="1" latinLnBrk="0" hangingPunct="1">
              <a:lnSpc>
                <a:spcPct val="110000"/>
              </a:lnSpc>
              <a:spcBef>
                <a:spcPct val="20000"/>
              </a:spcBef>
              <a:spcAft>
                <a:spcPts val="600"/>
              </a:spcAft>
              <a:buClr>
                <a:schemeClr val="tx2"/>
              </a:buClr>
              <a:buSzPct val="70000"/>
              <a:buFont typeface="Wingdings 2" charset="2"/>
              <a:buChar char=""/>
              <a:defRPr sz="23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21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marL="37465" indent="0">
              <a:lnSpc>
                <a:spcPct val="100000"/>
              </a:lnSpc>
              <a:buNone/>
            </a:pPr>
            <a:endParaRPr lang="en-US" sz="1500" dirty="0">
              <a:ln>
                <a:solidFill>
                  <a:prstClr val="black">
                    <a:lumMod val="75000"/>
                    <a:lumOff val="25000"/>
                    <a:alpha val="10000"/>
                  </a:prstClr>
                </a:solidFill>
              </a:ln>
              <a:effectLst>
                <a:outerShdw blurRad="9525" dist="25400" dir="14640000" algn="tl" rotWithShape="0">
                  <a:prstClr val="black">
                    <a:alpha val="30000"/>
                  </a:prstClr>
                </a:outerShdw>
              </a:effectLst>
            </a:endParaRPr>
          </a:p>
          <a:p>
            <a:pPr marL="37465" indent="0">
              <a:lnSpc>
                <a:spcPct val="100000"/>
              </a:lnSpc>
              <a:buNone/>
            </a:pPr>
            <a:r>
              <a:rPr lang="en-US" sz="1500" dirty="0">
                <a:ln>
                  <a:solidFill>
                    <a:prstClr val="black">
                      <a:lumMod val="75000"/>
                      <a:lumOff val="25000"/>
                      <a:alpha val="10000"/>
                    </a:prstClr>
                  </a:solidFill>
                </a:ln>
                <a:effectLst>
                  <a:outerShdw blurRad="9525" dist="25400" dir="14640000" algn="tl" rotWithShape="0">
                    <a:prstClr val="black">
                      <a:alpha val="30000"/>
                    </a:prstClr>
                  </a:outerShdw>
                </a:effectLst>
              </a:rPr>
              <a:t>10. Social Work Student Association</a:t>
            </a:r>
          </a:p>
          <a:p>
            <a:pPr marL="37465" indent="0">
              <a:lnSpc>
                <a:spcPct val="100000"/>
              </a:lnSpc>
              <a:buNone/>
            </a:pPr>
            <a:r>
              <a:rPr lang="en-US" sz="1500" dirty="0">
                <a:ln>
                  <a:solidFill>
                    <a:prstClr val="black">
                      <a:lumMod val="75000"/>
                      <a:lumOff val="25000"/>
                      <a:alpha val="10000"/>
                    </a:prstClr>
                  </a:solidFill>
                </a:ln>
                <a:effectLst>
                  <a:outerShdw blurRad="9525" dist="25400" dir="14640000" algn="tl" rotWithShape="0">
                    <a:prstClr val="black">
                      <a:alpha val="30000"/>
                    </a:prstClr>
                  </a:outerShdw>
                </a:effectLst>
              </a:rPr>
              <a:t>11. UConn Business Professionals</a:t>
            </a:r>
          </a:p>
          <a:p>
            <a:pPr marL="37465" indent="0">
              <a:lnSpc>
                <a:spcPct val="100000"/>
              </a:lnSpc>
              <a:buNone/>
            </a:pPr>
            <a:r>
              <a:rPr lang="en-US" sz="1500" dirty="0">
                <a:ln>
                  <a:solidFill>
                    <a:prstClr val="black">
                      <a:lumMod val="75000"/>
                      <a:lumOff val="25000"/>
                      <a:alpha val="10000"/>
                    </a:prstClr>
                  </a:solidFill>
                </a:ln>
                <a:effectLst>
                  <a:outerShdw blurRad="9525" dist="25400" dir="14640000" algn="tl" rotWithShape="0">
                    <a:prstClr val="black">
                      <a:alpha val="30000"/>
                    </a:prstClr>
                  </a:outerShdw>
                </a:effectLst>
              </a:rPr>
              <a:t>12. World Club</a:t>
            </a:r>
          </a:p>
          <a:p>
            <a:pPr marL="37465" indent="0">
              <a:lnSpc>
                <a:spcPct val="100000"/>
              </a:lnSpc>
              <a:buNone/>
            </a:pPr>
            <a:r>
              <a:rPr lang="en-US" sz="1500" b="1" dirty="0">
                <a:ln>
                  <a:solidFill>
                    <a:prstClr val="black">
                      <a:lumMod val="75000"/>
                      <a:lumOff val="25000"/>
                      <a:alpha val="10000"/>
                    </a:prstClr>
                  </a:solidFill>
                </a:ln>
                <a:effectLst>
                  <a:outerShdw blurRad="9525" dist="25400" dir="14640000" algn="tl" rotWithShape="0">
                    <a:prstClr val="black">
                      <a:alpha val="30000"/>
                    </a:prstClr>
                  </a:outerShdw>
                </a:effectLst>
              </a:rPr>
              <a:t>13. Undergraduate Student Government (USG)</a:t>
            </a:r>
            <a:endParaRPr lang="en-US" sz="1500" dirty="0">
              <a:ln>
                <a:solidFill>
                  <a:prstClr val="black">
                    <a:lumMod val="75000"/>
                    <a:lumOff val="25000"/>
                    <a:alpha val="10000"/>
                  </a:prstClr>
                </a:solidFill>
              </a:ln>
              <a:effectLst>
                <a:outerShdw blurRad="9525" dist="25400" dir="14640000" algn="tl" rotWithShape="0">
                  <a:prstClr val="black">
                    <a:alpha val="30000"/>
                  </a:prstClr>
                </a:outerShdw>
              </a:effectLst>
              <a:ea typeface="+mn-lt"/>
              <a:cs typeface="+mn-lt"/>
            </a:endParaRPr>
          </a:p>
          <a:p>
            <a:pPr marL="1098550" lvl="2" indent="-215900">
              <a:lnSpc>
                <a:spcPct val="100000"/>
              </a:lnSpc>
              <a:buAutoNum type="alphaLcParenR"/>
            </a:pPr>
            <a:r>
              <a:rPr lang="en-US" sz="1500" b="1" dirty="0">
                <a:ln>
                  <a:solidFill>
                    <a:prstClr val="black">
                      <a:lumMod val="75000"/>
                      <a:lumOff val="25000"/>
                      <a:alpha val="10000"/>
                    </a:prstClr>
                  </a:solidFill>
                </a:ln>
                <a:effectLst>
                  <a:outerShdw blurRad="9525" dist="25400" dir="14640000" algn="tl" rotWithShape="0">
                    <a:prstClr val="black">
                      <a:alpha val="30000"/>
                    </a:prstClr>
                  </a:outerShdw>
                </a:effectLst>
              </a:rPr>
              <a:t>Communications Committee</a:t>
            </a:r>
            <a:endParaRPr lang="en-US" sz="1500" dirty="0">
              <a:ln>
                <a:solidFill>
                  <a:prstClr val="black">
                    <a:lumMod val="75000"/>
                    <a:lumOff val="25000"/>
                    <a:alpha val="10000"/>
                  </a:prstClr>
                </a:solidFill>
              </a:ln>
              <a:effectLst>
                <a:outerShdw blurRad="9525" dist="25400" dir="14640000" algn="tl" rotWithShape="0">
                  <a:prstClr val="black">
                    <a:alpha val="30000"/>
                  </a:prstClr>
                </a:outerShdw>
              </a:effectLst>
              <a:ea typeface="+mn-lt"/>
              <a:cs typeface="+mn-lt"/>
            </a:endParaRPr>
          </a:p>
          <a:p>
            <a:pPr marL="1098550" lvl="2" indent="-215900">
              <a:lnSpc>
                <a:spcPct val="100000"/>
              </a:lnSpc>
              <a:buAutoNum type="alphaLcParenR"/>
            </a:pPr>
            <a:r>
              <a:rPr lang="en-US" sz="1500" b="1" dirty="0">
                <a:ln>
                  <a:solidFill>
                    <a:prstClr val="black">
                      <a:lumMod val="75000"/>
                      <a:lumOff val="25000"/>
                      <a:alpha val="10000"/>
                    </a:prstClr>
                  </a:solidFill>
                </a:ln>
                <a:effectLst>
                  <a:outerShdw blurRad="9525" dist="25400" dir="14640000" algn="tl" rotWithShape="0">
                    <a:prstClr val="black">
                      <a:alpha val="30000"/>
                    </a:prstClr>
                  </a:outerShdw>
                </a:effectLst>
              </a:rPr>
              <a:t>Student Affairs Committee</a:t>
            </a:r>
            <a:endParaRPr lang="en-US" sz="1500" dirty="0">
              <a:ln>
                <a:solidFill>
                  <a:prstClr val="black">
                    <a:lumMod val="75000"/>
                    <a:lumOff val="25000"/>
                    <a:alpha val="10000"/>
                  </a:prstClr>
                </a:solidFill>
              </a:ln>
              <a:effectLst>
                <a:outerShdw blurRad="9525" dist="25400" dir="14640000" algn="tl" rotWithShape="0">
                  <a:prstClr val="black">
                    <a:alpha val="30000"/>
                  </a:prstClr>
                </a:outerShdw>
              </a:effectLst>
              <a:ea typeface="+mn-lt"/>
              <a:cs typeface="+mn-lt"/>
            </a:endParaRPr>
          </a:p>
          <a:p>
            <a:pPr marL="1098550" lvl="2" indent="-215900">
              <a:lnSpc>
                <a:spcPct val="100000"/>
              </a:lnSpc>
              <a:buAutoNum type="alphaLcParenR"/>
            </a:pPr>
            <a:r>
              <a:rPr lang="en-US" sz="1500" b="1" dirty="0">
                <a:ln>
                  <a:solidFill>
                    <a:prstClr val="black">
                      <a:lumMod val="75000"/>
                      <a:lumOff val="25000"/>
                      <a:alpha val="10000"/>
                    </a:prstClr>
                  </a:solidFill>
                </a:ln>
                <a:effectLst>
                  <a:outerShdw blurRad="9525" dist="25400" dir="14640000" algn="tl" rotWithShape="0">
                    <a:prstClr val="black">
                      <a:alpha val="30000"/>
                    </a:prstClr>
                  </a:outerShdw>
                </a:effectLst>
              </a:rPr>
              <a:t>Finance Committee</a:t>
            </a:r>
            <a:endParaRPr lang="en-US" sz="1500" dirty="0">
              <a:ln>
                <a:solidFill>
                  <a:prstClr val="black">
                    <a:lumMod val="75000"/>
                    <a:lumOff val="25000"/>
                    <a:alpha val="10000"/>
                  </a:prstClr>
                </a:solidFill>
              </a:ln>
              <a:effectLst>
                <a:outerShdw blurRad="9525" dist="25400" dir="14640000" algn="tl" rotWithShape="0">
                  <a:prstClr val="black">
                    <a:alpha val="30000"/>
                  </a:prstClr>
                </a:outerShdw>
              </a:effectLst>
              <a:ea typeface="+mn-lt"/>
              <a:cs typeface="+mn-lt"/>
            </a:endParaRPr>
          </a:p>
          <a:p>
            <a:pPr marL="1098550" lvl="2" indent="-215900">
              <a:lnSpc>
                <a:spcPct val="100000"/>
              </a:lnSpc>
              <a:buAutoNum type="alphaLcParenR"/>
            </a:pPr>
            <a:r>
              <a:rPr lang="en-US" sz="1500" b="1" dirty="0">
                <a:ln>
                  <a:solidFill>
                    <a:prstClr val="black">
                      <a:lumMod val="75000"/>
                      <a:lumOff val="25000"/>
                      <a:alpha val="10000"/>
                    </a:prstClr>
                  </a:solidFill>
                </a:ln>
                <a:effectLst>
                  <a:outerShdw blurRad="9525" dist="25400" dir="14640000" algn="tl" rotWithShape="0">
                    <a:prstClr val="black">
                      <a:alpha val="30000"/>
                    </a:prstClr>
                  </a:outerShdw>
                </a:effectLst>
              </a:rPr>
              <a:t>Programming Committee</a:t>
            </a:r>
            <a:endParaRPr lang="en-US" dirty="0"/>
          </a:p>
          <a:p>
            <a:pPr marL="37465" indent="0">
              <a:lnSpc>
                <a:spcPct val="100000"/>
              </a:lnSpc>
              <a:buNone/>
            </a:pPr>
            <a:endParaRPr lang="en-US" sz="1300">
              <a:ln>
                <a:solidFill>
                  <a:prstClr val="black">
                    <a:lumMod val="75000"/>
                    <a:lumOff val="25000"/>
                    <a:alpha val="10000"/>
                  </a:prstClr>
                </a:solidFill>
              </a:ln>
              <a:effectLst>
                <a:outerShdw blurRad="9525" dist="25400" dir="14640000" algn="tl" rotWithShape="0">
                  <a:prstClr val="black">
                    <a:alpha val="30000"/>
                  </a:prstClr>
                </a:outerShdw>
              </a:effectLst>
            </a:endParaRPr>
          </a:p>
          <a:p>
            <a:pPr marL="380365" indent="-342900">
              <a:lnSpc>
                <a:spcPct val="100000"/>
              </a:lnSpc>
              <a:buAutoNum type="arabicPeriod"/>
            </a:pPr>
            <a:endParaRPr lang="en-US" sz="1300">
              <a:ln>
                <a:solidFill>
                  <a:prstClr val="black">
                    <a:lumMod val="75000"/>
                    <a:lumOff val="25000"/>
                    <a:alpha val="10000"/>
                  </a:prstClr>
                </a:solidFill>
              </a:ln>
              <a:effectLst>
                <a:outerShdw blurRad="9525" dist="25400" dir="14640000" algn="tl" rotWithShape="0">
                  <a:prstClr val="black">
                    <a:alpha val="30000"/>
                  </a:prstClr>
                </a:outerShdw>
              </a:effectLst>
            </a:endParaRPr>
          </a:p>
          <a:p>
            <a:pPr indent="-305435">
              <a:lnSpc>
                <a:spcPct val="100000"/>
              </a:lnSpc>
            </a:pPr>
            <a:endParaRPr lang="en-US" sz="1300">
              <a:ln>
                <a:solidFill>
                  <a:prstClr val="black">
                    <a:lumMod val="75000"/>
                    <a:lumOff val="25000"/>
                    <a:alpha val="10000"/>
                  </a:prstClr>
                </a:solidFill>
              </a:ln>
              <a:effectLst>
                <a:outerShdw blurRad="9525" dist="25400" dir="14640000" algn="tl" rotWithShape="0">
                  <a:prstClr val="black">
                    <a:alpha val="30000"/>
                  </a:prstClr>
                </a:outerShdw>
              </a:effectLst>
            </a:endParaRPr>
          </a:p>
        </p:txBody>
      </p:sp>
      <p:sp>
        <p:nvSpPr>
          <p:cNvPr id="6" name="TextBox 5">
            <a:extLst>
              <a:ext uri="{FF2B5EF4-FFF2-40B4-BE49-F238E27FC236}">
                <a16:creationId xmlns:a16="http://schemas.microsoft.com/office/drawing/2014/main" id="{D82952FF-7F87-36A0-9BC7-17055746E81D}"/>
              </a:ext>
            </a:extLst>
          </p:cNvPr>
          <p:cNvSpPr txBox="1"/>
          <p:nvPr/>
        </p:nvSpPr>
        <p:spPr>
          <a:xfrm>
            <a:off x="4557132" y="5978913"/>
            <a:ext cx="749175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Go to </a:t>
            </a:r>
            <a:r>
              <a:rPr lang="en-US" dirty="0">
                <a:highlight>
                  <a:srgbClr val="00FF00"/>
                </a:highlight>
                <a:hlinkClick r:id="rId2"/>
              </a:rPr>
              <a:t>UConntact.uconn.edu/organizations</a:t>
            </a:r>
            <a:r>
              <a:rPr lang="en-US" dirty="0"/>
              <a:t> to discover all student organizations!</a:t>
            </a:r>
            <a:endParaRPr lang="en-US" dirty="0">
              <a:highlight>
                <a:srgbClr val="00FF00"/>
              </a:highlight>
            </a:endParaRPr>
          </a:p>
        </p:txBody>
      </p:sp>
    </p:spTree>
    <p:extLst>
      <p:ext uri="{BB962C8B-B14F-4D97-AF65-F5344CB8AC3E}">
        <p14:creationId xmlns:p14="http://schemas.microsoft.com/office/powerpoint/2010/main" val="13914648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3C606D-E560-4820-9C3E-3B881D30AD5A}"/>
              </a:ext>
            </a:extLst>
          </p:cNvPr>
          <p:cNvSpPr>
            <a:spLocks noGrp="1"/>
          </p:cNvSpPr>
          <p:nvPr>
            <p:ph type="title"/>
          </p:nvPr>
        </p:nvSpPr>
        <p:spPr>
          <a:xfrm>
            <a:off x="919119" y="216408"/>
            <a:ext cx="10353762" cy="1257300"/>
          </a:xfrm>
        </p:spPr>
        <p:txBody>
          <a:bodyPr>
            <a:normAutofit/>
          </a:bodyPr>
          <a:lstStyle/>
          <a:p>
            <a:r>
              <a:rPr lang="en-US">
                <a:ln>
                  <a:solidFill>
                    <a:prstClr val="black">
                      <a:lumMod val="75000"/>
                      <a:lumOff val="25000"/>
                      <a:alpha val="10000"/>
                    </a:prstClr>
                  </a:solidFill>
                </a:ln>
                <a:effectLst>
                  <a:outerShdw blurRad="9525" dist="25400" dir="14640000" algn="tl" rotWithShape="0">
                    <a:prstClr val="black">
                      <a:alpha val="30000"/>
                    </a:prstClr>
                  </a:outerShdw>
                </a:effectLst>
              </a:rPr>
              <a:t>FOR EXAMPLE,</a:t>
            </a:r>
          </a:p>
        </p:txBody>
      </p:sp>
      <p:graphicFrame>
        <p:nvGraphicFramePr>
          <p:cNvPr id="6" name="Content Placeholder 2" descr="SmartArt Graphic">
            <a:extLst>
              <a:ext uri="{FF2B5EF4-FFF2-40B4-BE49-F238E27FC236}">
                <a16:creationId xmlns:a16="http://schemas.microsoft.com/office/drawing/2014/main" id="{BF71CA11-EAB4-4E3D-B1E7-F96B10D1374F}"/>
              </a:ext>
            </a:extLst>
          </p:cNvPr>
          <p:cNvGraphicFramePr>
            <a:graphicFrameLocks noGrp="1"/>
          </p:cNvGraphicFramePr>
          <p:nvPr>
            <p:ph idx="1"/>
            <p:extLst>
              <p:ext uri="{D42A27DB-BD31-4B8C-83A1-F6EECF244321}">
                <p14:modId xmlns:p14="http://schemas.microsoft.com/office/powerpoint/2010/main" val="1683333574"/>
              </p:ext>
            </p:extLst>
          </p:nvPr>
        </p:nvGraphicFramePr>
        <p:xfrm>
          <a:off x="-3189" y="1527615"/>
          <a:ext cx="12251743" cy="482803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5351916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CB92C8CA-51CB-4511-AEBA-C04E0B721A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a:extLst>
              <a:ext uri="{FF2B5EF4-FFF2-40B4-BE49-F238E27FC236}">
                <a16:creationId xmlns:a16="http://schemas.microsoft.com/office/drawing/2014/main" id="{B2A3AF93-ADA4-69BA-A77D-C6C57A3B30FB}"/>
              </a:ext>
            </a:extLst>
          </p:cNvPr>
          <p:cNvPicPr>
            <a:picLocks noChangeAspect="1"/>
          </p:cNvPicPr>
          <p:nvPr/>
        </p:nvPicPr>
        <p:blipFill rotWithShape="1">
          <a:blip r:embed="rId2"/>
          <a:srcRect t="17482" r="-2" b="9451"/>
          <a:stretch/>
        </p:blipFill>
        <p:spPr>
          <a:xfrm>
            <a:off x="196730" y="165419"/>
            <a:ext cx="5806505" cy="3181935"/>
          </a:xfrm>
          <a:prstGeom prst="rect">
            <a:avLst/>
          </a:prstGeom>
        </p:spPr>
      </p:pic>
      <p:pic>
        <p:nvPicPr>
          <p:cNvPr id="8" name="Picture 8" descr="A picture containing indoor, floor, wall, ceiling&#10;&#10;Description automatically generated">
            <a:extLst>
              <a:ext uri="{FF2B5EF4-FFF2-40B4-BE49-F238E27FC236}">
                <a16:creationId xmlns:a16="http://schemas.microsoft.com/office/drawing/2014/main" id="{FF5F9414-4E9C-466F-13F2-CC1B845EF8AE}"/>
              </a:ext>
            </a:extLst>
          </p:cNvPr>
          <p:cNvPicPr>
            <a:picLocks noChangeAspect="1"/>
          </p:cNvPicPr>
          <p:nvPr/>
        </p:nvPicPr>
        <p:blipFill rotWithShape="1">
          <a:blip r:embed="rId3"/>
          <a:srcRect t="15444" r="2" b="2"/>
          <a:stretch/>
        </p:blipFill>
        <p:spPr>
          <a:xfrm>
            <a:off x="6188766" y="165419"/>
            <a:ext cx="2822342" cy="3181935"/>
          </a:xfrm>
          <a:prstGeom prst="rect">
            <a:avLst/>
          </a:prstGeom>
        </p:spPr>
      </p:pic>
      <p:pic>
        <p:nvPicPr>
          <p:cNvPr id="9" name="Picture 9" descr="A group of people posing for a photo&#10;&#10;Description automatically generated">
            <a:extLst>
              <a:ext uri="{FF2B5EF4-FFF2-40B4-BE49-F238E27FC236}">
                <a16:creationId xmlns:a16="http://schemas.microsoft.com/office/drawing/2014/main" id="{8A683802-5BFA-CC73-B97A-705EEB2C68A9}"/>
              </a:ext>
            </a:extLst>
          </p:cNvPr>
          <p:cNvPicPr>
            <a:picLocks noChangeAspect="1"/>
          </p:cNvPicPr>
          <p:nvPr/>
        </p:nvPicPr>
        <p:blipFill rotWithShape="1">
          <a:blip r:embed="rId4"/>
          <a:srcRect l="10966" r="21828" b="-4"/>
          <a:stretch/>
        </p:blipFill>
        <p:spPr>
          <a:xfrm>
            <a:off x="9181834" y="165419"/>
            <a:ext cx="2851140" cy="3181935"/>
          </a:xfrm>
          <a:prstGeom prst="rect">
            <a:avLst/>
          </a:prstGeom>
        </p:spPr>
      </p:pic>
      <p:pic>
        <p:nvPicPr>
          <p:cNvPr id="10" name="Picture 10">
            <a:extLst>
              <a:ext uri="{FF2B5EF4-FFF2-40B4-BE49-F238E27FC236}">
                <a16:creationId xmlns:a16="http://schemas.microsoft.com/office/drawing/2014/main" id="{03D10A8A-D4A0-86E5-E727-70E87DA87FFA}"/>
              </a:ext>
            </a:extLst>
          </p:cNvPr>
          <p:cNvPicPr>
            <a:picLocks noChangeAspect="1"/>
          </p:cNvPicPr>
          <p:nvPr/>
        </p:nvPicPr>
        <p:blipFill rotWithShape="1">
          <a:blip r:embed="rId5"/>
          <a:srcRect t="33693" r="-2" b="2083"/>
          <a:stretch/>
        </p:blipFill>
        <p:spPr>
          <a:xfrm>
            <a:off x="191087" y="3515901"/>
            <a:ext cx="5806505" cy="2796836"/>
          </a:xfrm>
          <a:prstGeom prst="rect">
            <a:avLst/>
          </a:prstGeom>
        </p:spPr>
      </p:pic>
      <p:pic>
        <p:nvPicPr>
          <p:cNvPr id="6" name="Picture 6">
            <a:extLst>
              <a:ext uri="{FF2B5EF4-FFF2-40B4-BE49-F238E27FC236}">
                <a16:creationId xmlns:a16="http://schemas.microsoft.com/office/drawing/2014/main" id="{6826DD34-56A5-547B-3D42-FAA20E6EB3E0}"/>
              </a:ext>
            </a:extLst>
          </p:cNvPr>
          <p:cNvPicPr>
            <a:picLocks noChangeAspect="1"/>
          </p:cNvPicPr>
          <p:nvPr/>
        </p:nvPicPr>
        <p:blipFill rotWithShape="1">
          <a:blip r:embed="rId6"/>
          <a:srcRect l="-200" t="20339" r="200" b="29344"/>
          <a:stretch/>
        </p:blipFill>
        <p:spPr>
          <a:xfrm>
            <a:off x="6160544" y="3510646"/>
            <a:ext cx="2822373" cy="3070545"/>
          </a:xfrm>
          <a:prstGeom prst="rect">
            <a:avLst/>
          </a:prstGeom>
        </p:spPr>
      </p:pic>
      <p:pic>
        <p:nvPicPr>
          <p:cNvPr id="7" name="Picture 7">
            <a:extLst>
              <a:ext uri="{FF2B5EF4-FFF2-40B4-BE49-F238E27FC236}">
                <a16:creationId xmlns:a16="http://schemas.microsoft.com/office/drawing/2014/main" id="{815FCECA-C404-B174-93DA-606C6C783C33}"/>
              </a:ext>
            </a:extLst>
          </p:cNvPr>
          <p:cNvPicPr>
            <a:picLocks noChangeAspect="1"/>
          </p:cNvPicPr>
          <p:nvPr/>
        </p:nvPicPr>
        <p:blipFill rotWithShape="1">
          <a:blip r:embed="rId7"/>
          <a:srcRect l="15384" r="8161" b="2"/>
          <a:stretch/>
        </p:blipFill>
        <p:spPr>
          <a:xfrm>
            <a:off x="9187479" y="3510646"/>
            <a:ext cx="2851140" cy="2796836"/>
          </a:xfrm>
          <a:prstGeom prst="rect">
            <a:avLst/>
          </a:prstGeom>
        </p:spPr>
      </p:pic>
    </p:spTree>
    <p:extLst>
      <p:ext uri="{BB962C8B-B14F-4D97-AF65-F5344CB8AC3E}">
        <p14:creationId xmlns:p14="http://schemas.microsoft.com/office/powerpoint/2010/main" val="18162965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3E5BF8-1127-60B5-6343-5626D5AA03CD}"/>
              </a:ext>
            </a:extLst>
          </p:cNvPr>
          <p:cNvSpPr>
            <a:spLocks noGrp="1"/>
          </p:cNvSpPr>
          <p:nvPr>
            <p:ph type="title"/>
          </p:nvPr>
        </p:nvSpPr>
        <p:spPr>
          <a:xfrm>
            <a:off x="913795" y="146695"/>
            <a:ext cx="10353762" cy="1257300"/>
          </a:xfrm>
        </p:spPr>
        <p:txBody>
          <a:bodyPr/>
          <a:lstStyle/>
          <a:p>
            <a:r>
              <a:rPr lang="en-US">
                <a:ln>
                  <a:solidFill>
                    <a:prstClr val="black">
                      <a:lumMod val="75000"/>
                      <a:lumOff val="25000"/>
                      <a:alpha val="10000"/>
                    </a:prstClr>
                  </a:solidFill>
                </a:ln>
                <a:effectLst>
                  <a:outerShdw blurRad="9525" dist="25400" dir="14640000" algn="tl" rotWithShape="0">
                    <a:prstClr val="black">
                      <a:alpha val="30000"/>
                    </a:prstClr>
                  </a:outerShdw>
                </a:effectLst>
              </a:rPr>
              <a:t>BUT, LIKE, WHY?</a:t>
            </a:r>
            <a:endParaRPr lang="en-US"/>
          </a:p>
        </p:txBody>
      </p:sp>
      <p:sp>
        <p:nvSpPr>
          <p:cNvPr id="8" name="Content Placeholder 2">
            <a:extLst>
              <a:ext uri="{FF2B5EF4-FFF2-40B4-BE49-F238E27FC236}">
                <a16:creationId xmlns:a16="http://schemas.microsoft.com/office/drawing/2014/main" id="{C183037E-7FA8-757A-9A4E-D8255553984D}"/>
              </a:ext>
            </a:extLst>
          </p:cNvPr>
          <p:cNvSpPr txBox="1">
            <a:spLocks/>
          </p:cNvSpPr>
          <p:nvPr/>
        </p:nvSpPr>
        <p:spPr>
          <a:xfrm>
            <a:off x="3132629" y="1845689"/>
            <a:ext cx="7839983" cy="4253724"/>
          </a:xfrm>
          <a:prstGeom prst="rect">
            <a:avLst/>
          </a:prstGeom>
          <a:effectLst>
            <a:outerShdw blurRad="25400" dir="17880000">
              <a:srgbClr val="000000">
                <a:alpha val="46000"/>
              </a:srgbClr>
            </a:outerShdw>
          </a:effectLst>
        </p:spPr>
        <p:txBody>
          <a:bodyPr vert="horz" lIns="91440" tIns="45720" rIns="91440" bIns="45720" rtlCol="0" anchor="t">
            <a:normAutofit fontScale="92500" lnSpcReduction="10000"/>
          </a:bodyPr>
          <a:lstStyle>
            <a:lvl1pPr marL="342900" indent="-306000" algn="l" defTabSz="457200" rtl="0" eaLnBrk="1" latinLnBrk="0" hangingPunct="1">
              <a:lnSpc>
                <a:spcPct val="110000"/>
              </a:lnSpc>
              <a:spcBef>
                <a:spcPct val="20000"/>
              </a:spcBef>
              <a:spcAft>
                <a:spcPts val="600"/>
              </a:spcAft>
              <a:buClr>
                <a:schemeClr val="tx2"/>
              </a:buClr>
              <a:buSzPct val="70000"/>
              <a:buFont typeface="Wingdings 2" charset="2"/>
              <a:buChar char=""/>
              <a:defRPr sz="23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21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indent="-305435"/>
            <a:r>
              <a:rPr lang="en-US" dirty="0">
                <a:ln>
                  <a:solidFill>
                    <a:prstClr val="black">
                      <a:lumMod val="75000"/>
                      <a:lumOff val="25000"/>
                      <a:alpha val="10000"/>
                    </a:prstClr>
                  </a:solidFill>
                </a:ln>
                <a:effectLst>
                  <a:outerShdw blurRad="9525" dist="25400" dir="14640000" algn="tl" rotWithShape="0">
                    <a:prstClr val="black">
                      <a:alpha val="30000"/>
                    </a:prstClr>
                  </a:outerShdw>
                </a:effectLst>
              </a:rPr>
              <a:t>Build community</a:t>
            </a:r>
            <a:endParaRPr lang="en-US" dirty="0"/>
          </a:p>
          <a:p>
            <a:pPr indent="-305435"/>
            <a:r>
              <a:rPr lang="en-US" dirty="0">
                <a:ln>
                  <a:solidFill>
                    <a:prstClr val="black">
                      <a:lumMod val="75000"/>
                      <a:lumOff val="25000"/>
                      <a:alpha val="10000"/>
                    </a:prstClr>
                  </a:solidFill>
                </a:ln>
                <a:effectLst>
                  <a:outerShdw blurRad="9525" dist="25400" dir="14640000" algn="tl" rotWithShape="0">
                    <a:prstClr val="black">
                      <a:alpha val="30000"/>
                    </a:prstClr>
                  </a:outerShdw>
                </a:effectLst>
              </a:rPr>
              <a:t>Meet new people</a:t>
            </a:r>
          </a:p>
          <a:p>
            <a:pPr indent="-305435"/>
            <a:r>
              <a:rPr lang="en-US" dirty="0">
                <a:ln>
                  <a:solidFill>
                    <a:prstClr val="black">
                      <a:lumMod val="75000"/>
                      <a:lumOff val="25000"/>
                      <a:alpha val="10000"/>
                    </a:prstClr>
                  </a:solidFill>
                </a:ln>
                <a:effectLst>
                  <a:outerShdw blurRad="9525" dist="25400" dir="14640000" algn="tl" rotWithShape="0">
                    <a:prstClr val="black">
                      <a:alpha val="30000"/>
                    </a:prstClr>
                  </a:outerShdw>
                </a:effectLst>
              </a:rPr>
              <a:t>Develop crucial leadership skills </a:t>
            </a:r>
          </a:p>
          <a:p>
            <a:pPr indent="-305435"/>
            <a:r>
              <a:rPr lang="en-US" dirty="0">
                <a:ln>
                  <a:solidFill>
                    <a:prstClr val="black">
                      <a:lumMod val="75000"/>
                      <a:lumOff val="25000"/>
                      <a:alpha val="10000"/>
                    </a:prstClr>
                  </a:solidFill>
                </a:ln>
                <a:effectLst>
                  <a:outerShdw blurRad="9525" dist="25400" dir="14640000" algn="tl" rotWithShape="0">
                    <a:prstClr val="black">
                      <a:alpha val="30000"/>
                    </a:prstClr>
                  </a:outerShdw>
                </a:effectLst>
              </a:rPr>
              <a:t>Discover passions, strengths (</a:t>
            </a:r>
            <a:r>
              <a:rPr lang="en-US" dirty="0">
                <a:ln>
                  <a:solidFill>
                    <a:prstClr val="black">
                      <a:lumMod val="75000"/>
                      <a:lumOff val="25000"/>
                      <a:alpha val="10000"/>
                    </a:prstClr>
                  </a:solidFill>
                </a:ln>
                <a:effectLst>
                  <a:outerShdw blurRad="9525" dist="25400" dir="14640000" algn="tl" rotWithShape="0">
                    <a:prstClr val="black">
                      <a:alpha val="30000"/>
                    </a:prstClr>
                  </a:outerShdw>
                </a:effectLst>
                <a:ea typeface="+mn-lt"/>
                <a:cs typeface="+mn-lt"/>
              </a:rPr>
              <a:t>weaknesses, too)</a:t>
            </a:r>
          </a:p>
          <a:p>
            <a:pPr indent="-305435"/>
            <a:r>
              <a:rPr lang="en-US" dirty="0">
                <a:ln>
                  <a:solidFill>
                    <a:prstClr val="black">
                      <a:lumMod val="75000"/>
                      <a:lumOff val="25000"/>
                      <a:alpha val="10000"/>
                    </a:prstClr>
                  </a:solidFill>
                </a:ln>
                <a:effectLst>
                  <a:outerShdw blurRad="9525" dist="25400" dir="14640000" algn="tl" rotWithShape="0">
                    <a:prstClr val="black">
                      <a:alpha val="30000"/>
                    </a:prstClr>
                  </a:outerShdw>
                </a:effectLst>
              </a:rPr>
              <a:t>Maximize learning (co-curricular activity)</a:t>
            </a:r>
          </a:p>
          <a:p>
            <a:pPr indent="-305435"/>
            <a:r>
              <a:rPr lang="en-US" dirty="0">
                <a:ln>
                  <a:solidFill>
                    <a:prstClr val="black">
                      <a:lumMod val="75000"/>
                      <a:lumOff val="25000"/>
                      <a:alpha val="10000"/>
                    </a:prstClr>
                  </a:solidFill>
                </a:ln>
                <a:effectLst>
                  <a:outerShdw blurRad="9525" dist="25400" dir="14640000" algn="tl" rotWithShape="0">
                    <a:prstClr val="black">
                      <a:alpha val="30000"/>
                    </a:prstClr>
                  </a:outerShdw>
                </a:effectLst>
              </a:rPr>
              <a:t>Learn to engage with diverse groups of people</a:t>
            </a:r>
          </a:p>
          <a:p>
            <a:pPr indent="-305435"/>
            <a:r>
              <a:rPr lang="en-US" dirty="0">
                <a:ln>
                  <a:solidFill>
                    <a:prstClr val="black">
                      <a:lumMod val="75000"/>
                      <a:lumOff val="25000"/>
                      <a:alpha val="10000"/>
                    </a:prstClr>
                  </a:solidFill>
                </a:ln>
                <a:effectLst>
                  <a:outerShdw blurRad="9525" dist="25400" dir="14640000" algn="tl" rotWithShape="0">
                    <a:prstClr val="black">
                      <a:alpha val="30000"/>
                    </a:prstClr>
                  </a:outerShdw>
                </a:effectLst>
              </a:rPr>
              <a:t>Get a break from your studies</a:t>
            </a:r>
          </a:p>
          <a:p>
            <a:pPr indent="-305435"/>
            <a:r>
              <a:rPr lang="en-US" dirty="0">
                <a:ln>
                  <a:solidFill>
                    <a:prstClr val="black">
                      <a:lumMod val="75000"/>
                      <a:lumOff val="25000"/>
                      <a:alpha val="10000"/>
                    </a:prstClr>
                  </a:solidFill>
                </a:ln>
                <a:effectLst>
                  <a:outerShdw blurRad="9525" dist="25400" dir="14640000" algn="tl" rotWithShape="0">
                    <a:prstClr val="black">
                      <a:alpha val="30000"/>
                    </a:prstClr>
                  </a:outerShdw>
                </a:effectLst>
              </a:rPr>
              <a:t>Teamwork</a:t>
            </a:r>
          </a:p>
          <a:p>
            <a:pPr indent="-305435"/>
            <a:r>
              <a:rPr lang="en-US" dirty="0">
                <a:ln>
                  <a:solidFill>
                    <a:prstClr val="black">
                      <a:lumMod val="75000"/>
                      <a:lumOff val="25000"/>
                      <a:alpha val="10000"/>
                    </a:prstClr>
                  </a:solidFill>
                </a:ln>
                <a:effectLst>
                  <a:outerShdw blurRad="9525" dist="25400" dir="14640000" algn="tl" rotWithShape="0">
                    <a:prstClr val="black">
                      <a:alpha val="30000"/>
                    </a:prstClr>
                  </a:outerShdw>
                </a:effectLst>
              </a:rPr>
              <a:t>Build your resume with leadership </a:t>
            </a:r>
            <a:r>
              <a:rPr lang="en-US">
                <a:ln>
                  <a:solidFill>
                    <a:prstClr val="black">
                      <a:lumMod val="75000"/>
                      <a:lumOff val="25000"/>
                      <a:alpha val="10000"/>
                    </a:prstClr>
                  </a:solidFill>
                </a:ln>
                <a:effectLst>
                  <a:outerShdw blurRad="9525" dist="25400" dir="14640000" algn="tl" rotWithShape="0">
                    <a:prstClr val="black">
                      <a:alpha val="30000"/>
                    </a:prstClr>
                  </a:outerShdw>
                </a:effectLst>
              </a:rPr>
              <a:t>experience!</a:t>
            </a:r>
            <a:endParaRPr lang="en-US" dirty="0">
              <a:ln>
                <a:solidFill>
                  <a:prstClr val="black">
                    <a:lumMod val="75000"/>
                    <a:lumOff val="25000"/>
                    <a:alpha val="10000"/>
                  </a:prstClr>
                </a:solidFill>
              </a:ln>
              <a:effectLst>
                <a:outerShdw blurRad="9525" dist="25400" dir="14640000" algn="tl" rotWithShape="0">
                  <a:prstClr val="black">
                    <a:alpha val="30000"/>
                  </a:prstClr>
                </a:outerShdw>
              </a:effectLst>
            </a:endParaRPr>
          </a:p>
        </p:txBody>
      </p:sp>
    </p:spTree>
    <p:extLst>
      <p:ext uri="{BB962C8B-B14F-4D97-AF65-F5344CB8AC3E}">
        <p14:creationId xmlns:p14="http://schemas.microsoft.com/office/powerpoint/2010/main" val="32665406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76FAFB-CD8B-C4BF-9E6D-EB7AA36C3A4C}"/>
              </a:ext>
            </a:extLst>
          </p:cNvPr>
          <p:cNvSpPr>
            <a:spLocks noGrp="1"/>
          </p:cNvSpPr>
          <p:nvPr>
            <p:ph type="title"/>
          </p:nvPr>
        </p:nvSpPr>
        <p:spPr/>
        <p:txBody>
          <a:bodyPr/>
          <a:lstStyle/>
          <a:p>
            <a:r>
              <a:rPr lang="en-US" dirty="0">
                <a:ln>
                  <a:solidFill>
                    <a:prstClr val="black">
                      <a:lumMod val="75000"/>
                      <a:lumOff val="25000"/>
                      <a:alpha val="10000"/>
                    </a:prstClr>
                  </a:solidFill>
                </a:ln>
                <a:effectLst>
                  <a:outerShdw blurRad="9525" dist="25400" dir="14640000" algn="tl" rotWithShape="0">
                    <a:prstClr val="black">
                      <a:alpha val="30000"/>
                    </a:prstClr>
                  </a:outerShdw>
                </a:effectLst>
              </a:rPr>
              <a:t>According to Literature,</a:t>
            </a:r>
            <a:endParaRPr lang="en-US" dirty="0"/>
          </a:p>
        </p:txBody>
      </p:sp>
      <p:sp>
        <p:nvSpPr>
          <p:cNvPr id="3" name="Text Placeholder 2">
            <a:extLst>
              <a:ext uri="{FF2B5EF4-FFF2-40B4-BE49-F238E27FC236}">
                <a16:creationId xmlns:a16="http://schemas.microsoft.com/office/drawing/2014/main" id="{B5160CCA-F97F-4711-178A-DB5BAF73C433}"/>
              </a:ext>
            </a:extLst>
          </p:cNvPr>
          <p:cNvSpPr>
            <a:spLocks noGrp="1"/>
          </p:cNvSpPr>
          <p:nvPr>
            <p:ph sz="half" idx="1"/>
          </p:nvPr>
        </p:nvSpPr>
        <p:spPr>
          <a:xfrm>
            <a:off x="911582" y="1994365"/>
            <a:ext cx="4856841" cy="3622671"/>
          </a:xfrm>
        </p:spPr>
        <p:txBody>
          <a:bodyPr vert="horz" lIns="91440" tIns="45720" rIns="91440" bIns="45720" rtlCol="0" anchor="t">
            <a:noAutofit/>
          </a:bodyPr>
          <a:lstStyle/>
          <a:p>
            <a:pPr marL="37465" indent="0" algn="ctr">
              <a:buNone/>
            </a:pPr>
            <a:r>
              <a:rPr lang="en-US" sz="2100" i="1" dirty="0">
                <a:ln>
                  <a:solidFill>
                    <a:prstClr val="black">
                      <a:lumMod val="75000"/>
                      <a:lumOff val="25000"/>
                      <a:alpha val="10000"/>
                    </a:prstClr>
                  </a:solidFill>
                </a:ln>
                <a:effectLst>
                  <a:outerShdw blurRad="9525" dist="25400" dir="14640000" algn="tl" rotWithShape="0">
                    <a:prstClr val="black">
                      <a:alpha val="30000"/>
                    </a:prstClr>
                  </a:outerShdw>
                </a:effectLst>
                <a:ea typeface="+mn-lt"/>
                <a:cs typeface="+mn-lt"/>
              </a:rPr>
              <a:t>“Other things being equal, the greater the contact among students, the more likely individuals are to establish social and intellectual membership in the social communities of the college and therefore the more likely they are to remain in college” (Tinto 1993, 118)</a:t>
            </a:r>
          </a:p>
          <a:p>
            <a:pPr marL="37465" indent="0" algn="ctr">
              <a:buNone/>
            </a:pPr>
            <a:r>
              <a:rPr lang="en-US" sz="2100" i="1" dirty="0">
                <a:ln>
                  <a:solidFill>
                    <a:prstClr val="black">
                      <a:lumMod val="75000"/>
                      <a:lumOff val="25000"/>
                      <a:alpha val="10000"/>
                    </a:prstClr>
                  </a:solidFill>
                </a:ln>
                <a:effectLst>
                  <a:outerShdw blurRad="9525" dist="25400" dir="14640000" algn="tl" rotWithShape="0">
                    <a:prstClr val="black">
                      <a:alpha val="30000"/>
                    </a:prstClr>
                  </a:outerShdw>
                </a:effectLst>
              </a:rPr>
              <a:t>.</a:t>
            </a:r>
          </a:p>
          <a:p>
            <a:pPr marL="37465" indent="0" algn="ctr">
              <a:buNone/>
            </a:pPr>
            <a:r>
              <a:rPr lang="en-US" sz="2100" i="1" dirty="0">
                <a:ln>
                  <a:solidFill>
                    <a:prstClr val="black">
                      <a:lumMod val="75000"/>
                      <a:lumOff val="25000"/>
                      <a:alpha val="10000"/>
                    </a:prstClr>
                  </a:solidFill>
                </a:ln>
                <a:effectLst>
                  <a:outerShdw blurRad="9525" dist="25400" dir="14640000" algn="tl" rotWithShape="0">
                    <a:prstClr val="black">
                      <a:alpha val="30000"/>
                    </a:prstClr>
                  </a:outerShdw>
                </a:effectLst>
              </a:rPr>
              <a:t>.</a:t>
            </a:r>
          </a:p>
          <a:p>
            <a:pPr marL="37465" indent="0" algn="ctr">
              <a:buNone/>
            </a:pPr>
            <a:r>
              <a:rPr lang="en-US" sz="2100" i="1" dirty="0">
                <a:ln>
                  <a:solidFill>
                    <a:prstClr val="black">
                      <a:lumMod val="75000"/>
                      <a:lumOff val="25000"/>
                      <a:alpha val="10000"/>
                    </a:prstClr>
                  </a:solidFill>
                </a:ln>
                <a:effectLst>
                  <a:outerShdw blurRad="9525" dist="25400" dir="14640000" algn="tl" rotWithShape="0">
                    <a:prstClr val="black">
                      <a:alpha val="30000"/>
                    </a:prstClr>
                  </a:outerShdw>
                </a:effectLst>
              </a:rPr>
              <a:t>.</a:t>
            </a:r>
          </a:p>
          <a:p>
            <a:pPr marL="37465" indent="0" algn="ctr">
              <a:buNone/>
            </a:pPr>
            <a:r>
              <a:rPr lang="en-US" sz="2100" i="1" dirty="0">
                <a:ln>
                  <a:solidFill>
                    <a:prstClr val="black">
                      <a:lumMod val="75000"/>
                      <a:lumOff val="25000"/>
                      <a:alpha val="10000"/>
                    </a:prstClr>
                  </a:solidFill>
                </a:ln>
                <a:effectLst>
                  <a:outerShdw blurRad="9525" dist="25400" dir="14640000" algn="tl" rotWithShape="0">
                    <a:prstClr val="black">
                      <a:alpha val="30000"/>
                    </a:prstClr>
                  </a:outerShdw>
                </a:effectLst>
              </a:rPr>
              <a:t>involvement = persistence</a:t>
            </a:r>
          </a:p>
        </p:txBody>
      </p:sp>
      <p:sp>
        <p:nvSpPr>
          <p:cNvPr id="5" name="Text Placeholder 2">
            <a:extLst>
              <a:ext uri="{FF2B5EF4-FFF2-40B4-BE49-F238E27FC236}">
                <a16:creationId xmlns:a16="http://schemas.microsoft.com/office/drawing/2014/main" id="{FF55B39D-75F0-F681-9B41-22E6AC7BC607}"/>
              </a:ext>
            </a:extLst>
          </p:cNvPr>
          <p:cNvSpPr txBox="1">
            <a:spLocks/>
          </p:cNvSpPr>
          <p:nvPr/>
        </p:nvSpPr>
        <p:spPr>
          <a:xfrm>
            <a:off x="6100063" y="1998323"/>
            <a:ext cx="4847981" cy="4579602"/>
          </a:xfrm>
          <a:prstGeom prst="rect">
            <a:avLst/>
          </a:prstGeom>
          <a:effectLst>
            <a:outerShdw blurRad="25400" dir="17880000">
              <a:srgbClr val="000000">
                <a:alpha val="46000"/>
              </a:srgbClr>
            </a:outerShdw>
          </a:effectLst>
        </p:spPr>
        <p:txBody>
          <a:bodyPr vert="horz" lIns="91440" tIns="45720" rIns="91440" bIns="45720" rtlCol="0" anchor="t">
            <a:normAutofit lnSpcReduction="10000"/>
          </a:bodyPr>
          <a:lstStyle>
            <a:lvl1pPr marL="342900" indent="-306000" algn="l" defTabSz="457200" rtl="0" eaLnBrk="1" latinLnBrk="0" hangingPunct="1">
              <a:lnSpc>
                <a:spcPct val="110000"/>
              </a:lnSpc>
              <a:spcBef>
                <a:spcPct val="20000"/>
              </a:spcBef>
              <a:spcAft>
                <a:spcPts val="600"/>
              </a:spcAft>
              <a:buClr>
                <a:schemeClr val="tx2"/>
              </a:buClr>
              <a:buSzPct val="70000"/>
              <a:buFont typeface="Wingdings 2" charset="2"/>
              <a:buChar char=""/>
              <a:defRPr sz="23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21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marL="37465" indent="0" algn="ctr">
              <a:buNone/>
            </a:pPr>
            <a:r>
              <a:rPr lang="en-US" i="1" dirty="0">
                <a:ln>
                  <a:solidFill>
                    <a:prstClr val="black">
                      <a:lumMod val="75000"/>
                      <a:lumOff val="25000"/>
                      <a:alpha val="10000"/>
                    </a:prstClr>
                  </a:solidFill>
                </a:ln>
                <a:effectLst>
                  <a:outerShdw blurRad="9525" dist="25400" dir="14640000" algn="tl" rotWithShape="0">
                    <a:prstClr val="black">
                      <a:alpha val="30000"/>
                    </a:prstClr>
                  </a:outerShdw>
                </a:effectLst>
                <a:ea typeface="+mn-lt"/>
                <a:cs typeface="+mn-lt"/>
              </a:rPr>
              <a:t>“Sometimes labeled as 'the other education,' participation in extracurricular activities provides opportunities for students to apply classroom knowledge to real world settings and develops skills that will assist in the practical realities of living after graduation" (Astin, 1993; Kuh, 1995)</a:t>
            </a:r>
          </a:p>
          <a:p>
            <a:pPr marL="37465" indent="0" algn="ctr">
              <a:buNone/>
            </a:pPr>
            <a:r>
              <a:rPr lang="en-US" i="1" dirty="0">
                <a:ln>
                  <a:solidFill>
                    <a:prstClr val="black">
                      <a:lumMod val="75000"/>
                      <a:lumOff val="25000"/>
                      <a:alpha val="10000"/>
                    </a:prstClr>
                  </a:solidFill>
                </a:ln>
                <a:effectLst>
                  <a:outerShdw blurRad="9525" dist="25400" dir="14640000" algn="tl" rotWithShape="0">
                    <a:prstClr val="black">
                      <a:alpha val="30000"/>
                    </a:prstClr>
                  </a:outerShdw>
                </a:effectLst>
              </a:rPr>
              <a:t>.</a:t>
            </a:r>
          </a:p>
          <a:p>
            <a:pPr marL="37465" indent="0" algn="ctr">
              <a:buNone/>
            </a:pPr>
            <a:r>
              <a:rPr lang="en-US" i="1" dirty="0">
                <a:ln>
                  <a:solidFill>
                    <a:prstClr val="black">
                      <a:lumMod val="75000"/>
                      <a:lumOff val="25000"/>
                      <a:alpha val="10000"/>
                    </a:prstClr>
                  </a:solidFill>
                </a:ln>
                <a:effectLst>
                  <a:outerShdw blurRad="9525" dist="25400" dir="14640000" algn="tl" rotWithShape="0">
                    <a:prstClr val="black">
                      <a:alpha val="30000"/>
                    </a:prstClr>
                  </a:outerShdw>
                </a:effectLst>
              </a:rPr>
              <a:t>.</a:t>
            </a:r>
          </a:p>
          <a:p>
            <a:pPr marL="37465" indent="0" algn="ctr">
              <a:buNone/>
            </a:pPr>
            <a:r>
              <a:rPr lang="en-US" i="1" dirty="0">
                <a:ln>
                  <a:solidFill>
                    <a:prstClr val="black">
                      <a:lumMod val="75000"/>
                      <a:lumOff val="25000"/>
                      <a:alpha val="10000"/>
                    </a:prstClr>
                  </a:solidFill>
                </a:ln>
                <a:effectLst>
                  <a:outerShdw blurRad="9525" dist="25400" dir="14640000" algn="tl" rotWithShape="0">
                    <a:prstClr val="black">
                      <a:alpha val="30000"/>
                    </a:prstClr>
                  </a:outerShdw>
                </a:effectLst>
              </a:rPr>
              <a:t>.</a:t>
            </a:r>
          </a:p>
          <a:p>
            <a:pPr marL="37465" indent="0" algn="ctr">
              <a:buNone/>
            </a:pPr>
            <a:r>
              <a:rPr lang="en-US" i="1" dirty="0">
                <a:ln>
                  <a:solidFill>
                    <a:prstClr val="black">
                      <a:lumMod val="75000"/>
                      <a:lumOff val="25000"/>
                      <a:alpha val="10000"/>
                    </a:prstClr>
                  </a:solidFill>
                </a:ln>
                <a:effectLst>
                  <a:outerShdw blurRad="9525" dist="25400" dir="14640000" algn="tl" rotWithShape="0">
                    <a:prstClr val="black">
                      <a:alpha val="30000"/>
                    </a:prstClr>
                  </a:outerShdw>
                </a:effectLst>
              </a:rPr>
              <a:t>involvement = skill development</a:t>
            </a:r>
          </a:p>
        </p:txBody>
      </p:sp>
    </p:spTree>
    <p:extLst>
      <p:ext uri="{BB962C8B-B14F-4D97-AF65-F5344CB8AC3E}">
        <p14:creationId xmlns:p14="http://schemas.microsoft.com/office/powerpoint/2010/main" val="356245423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lateVTI">
  <a:themeElements>
    <a:clrScheme name="Custom 35">
      <a:dk1>
        <a:sysClr val="windowText" lastClr="000000"/>
      </a:dk1>
      <a:lt1>
        <a:sysClr val="window" lastClr="FFFFFF"/>
      </a:lt1>
      <a:dk2>
        <a:srgbClr val="4E3B30"/>
      </a:dk2>
      <a:lt2>
        <a:srgbClr val="F4EDD8"/>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Custom 4">
      <a:majorFont>
        <a:latin typeface="Goudy Old Style"/>
        <a:ea typeface=""/>
        <a:cs typeface=""/>
      </a:majorFont>
      <a:minorFont>
        <a:latin typeface="Goudy Old Style"/>
        <a:ea typeface=""/>
        <a:cs typeface=""/>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VTI" id="{35C4A07C-0176-4A32-9BCB-B016516853F0}" vid="{9B70D35C-BCA8-4715-BB49-8BE54A7FC07C}"/>
    </a:ext>
  </a:extLst>
</a:theme>
</file>

<file path=ppt/theme/themeOverride1.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2.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3.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a410dd7f93c95333ffa1b60ed6adedd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a936d9baba76aa3866493feff160faab"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2A3AD49-9331-450C-A2FE-6857A4DB38C6}">
  <ds:schemaRefs>
    <ds:schemaRef ds:uri="71af3243-3dd4-4a8d-8c0d-dd76da1f02a5"/>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189B453C-F2B2-4ECA-A6ED-7DBEF1B6D389}">
  <ds:schemaRefs>
    <ds:schemaRef ds:uri="16c05727-aa75-4e4a-9b5f-8a80a1165891"/>
    <ds:schemaRef ds:uri="71af3243-3dd4-4a8d-8c0d-dd76da1f02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73CC670F-05B9-4BB7-BA2C-0DE5B5C1E5D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{8C40D856-B9FB-40CC-A7BF-2FC05608E402}tf00934815_win32</Template>
  <TotalTime>0</TotalTime>
  <Words>739</Words>
  <Application>Microsoft Office PowerPoint</Application>
  <PresentationFormat>Widescreen</PresentationFormat>
  <Paragraphs>156</Paragraphs>
  <Slides>13</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Goudy Old Style</vt:lpstr>
      <vt:lpstr>Wingdings</vt:lpstr>
      <vt:lpstr>Wingdings 2</vt:lpstr>
      <vt:lpstr>SlateVTI</vt:lpstr>
      <vt:lpstr>Student Activities @UConnHartford + Living &amp; Working in Hartford</vt:lpstr>
      <vt:lpstr>MISSION STATEMENT</vt:lpstr>
      <vt:lpstr>IN OTHER WORDS,</vt:lpstr>
      <vt:lpstr>SETTING THE FOUNDATION,</vt:lpstr>
      <vt:lpstr>NEXT,</vt:lpstr>
      <vt:lpstr>FOR EXAMPLE,</vt:lpstr>
      <vt:lpstr>PowerPoint Presentation</vt:lpstr>
      <vt:lpstr>BUT, LIKE, WHY?</vt:lpstr>
      <vt:lpstr>According to Literature,</vt:lpstr>
      <vt:lpstr>PowerPoint Presentation</vt:lpstr>
      <vt:lpstr>LOOKING FORWARD,</vt:lpstr>
      <vt:lpstr>Hartford Hot Spots (according to Mubera)</vt:lpstr>
      <vt:lpstr>+ Resources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Student Activities @UConnHartford</dc:title>
  <dc:creator>Becirovic, Mubera</dc:creator>
  <cp:lastModifiedBy>Novak, Abigail</cp:lastModifiedBy>
  <cp:revision>359</cp:revision>
  <dcterms:created xsi:type="dcterms:W3CDTF">2022-04-27T16:00:35Z</dcterms:created>
  <dcterms:modified xsi:type="dcterms:W3CDTF">2022-07-12T15:48:20Z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